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0" r:id="rId3"/>
    <p:sldId id="261" r:id="rId4"/>
    <p:sldId id="264" r:id="rId5"/>
    <p:sldId id="266" r:id="rId6"/>
    <p:sldId id="267" r:id="rId7"/>
    <p:sldId id="289" r:id="rId8"/>
    <p:sldId id="288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8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4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6A9DC-F6BC-0749-A8D1-C609B9DC102D}" type="doc">
      <dgm:prSet loTypeId="urn:microsoft.com/office/officeart/2005/8/layout/vList2" loCatId="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FC523546-26D9-1E42-834C-B0E021162276}">
      <dgm:prSet/>
      <dgm:spPr/>
      <dgm:t>
        <a:bodyPr/>
        <a:lstStyle/>
        <a:p>
          <a:pPr algn="ctr"/>
          <a:r>
            <a:rPr lang="tr-TR" dirty="0"/>
            <a:t>Ekonomik istikrarsızlık </a:t>
          </a:r>
        </a:p>
      </dgm:t>
    </dgm:pt>
    <dgm:pt modelId="{54760264-8136-414E-A4F4-DFE120D61E40}" type="parTrans" cxnId="{BC51263F-3D7D-3E48-9A36-DCE42F2940E0}">
      <dgm:prSet/>
      <dgm:spPr/>
      <dgm:t>
        <a:bodyPr/>
        <a:lstStyle/>
        <a:p>
          <a:pPr algn="ctr"/>
          <a:endParaRPr lang="tr-TR"/>
        </a:p>
      </dgm:t>
    </dgm:pt>
    <dgm:pt modelId="{7430E38C-467D-BD45-B624-03EEB1F4E969}" type="sibTrans" cxnId="{BC51263F-3D7D-3E48-9A36-DCE42F2940E0}">
      <dgm:prSet/>
      <dgm:spPr/>
      <dgm:t>
        <a:bodyPr/>
        <a:lstStyle/>
        <a:p>
          <a:pPr algn="ctr"/>
          <a:endParaRPr lang="tr-TR"/>
        </a:p>
      </dgm:t>
    </dgm:pt>
    <dgm:pt modelId="{924FEB36-D08A-1540-B0D1-34376FAD3ECC}">
      <dgm:prSet/>
      <dgm:spPr/>
      <dgm:t>
        <a:bodyPr/>
        <a:lstStyle/>
        <a:p>
          <a:pPr algn="ctr"/>
          <a:r>
            <a:rPr lang="tr-TR" dirty="0"/>
            <a:t>Nitelik açısından yetersiz olmak</a:t>
          </a:r>
        </a:p>
      </dgm:t>
    </dgm:pt>
    <dgm:pt modelId="{801CF8DA-52C1-924C-94C1-FD786D35E41C}" type="parTrans" cxnId="{2E2DCD18-13F8-DF48-B2E7-463D4FA6D82F}">
      <dgm:prSet/>
      <dgm:spPr/>
      <dgm:t>
        <a:bodyPr/>
        <a:lstStyle/>
        <a:p>
          <a:pPr algn="ctr"/>
          <a:endParaRPr lang="tr-TR"/>
        </a:p>
      </dgm:t>
    </dgm:pt>
    <dgm:pt modelId="{4B1A2334-8385-B44E-9BAE-6455B249D76C}" type="sibTrans" cxnId="{2E2DCD18-13F8-DF48-B2E7-463D4FA6D82F}">
      <dgm:prSet/>
      <dgm:spPr/>
      <dgm:t>
        <a:bodyPr/>
        <a:lstStyle/>
        <a:p>
          <a:pPr algn="ctr"/>
          <a:endParaRPr lang="tr-TR"/>
        </a:p>
      </dgm:t>
    </dgm:pt>
    <dgm:pt modelId="{3DE1148C-9DD3-B147-B088-E60462BAD441}">
      <dgm:prSet/>
      <dgm:spPr/>
      <dgm:t>
        <a:bodyPr/>
        <a:lstStyle/>
        <a:p>
          <a:pPr algn="ctr"/>
          <a:r>
            <a:rPr lang="tr-TR"/>
            <a:t>Cinsiyete özgü (kadın) negatif ayrımcılık</a:t>
          </a:r>
        </a:p>
      </dgm:t>
    </dgm:pt>
    <dgm:pt modelId="{6CFF0DF9-D04A-3542-9A11-D54E19D83ADD}" type="parTrans" cxnId="{2E774CE7-C4CF-1244-B196-85678B56AC17}">
      <dgm:prSet/>
      <dgm:spPr/>
      <dgm:t>
        <a:bodyPr/>
        <a:lstStyle/>
        <a:p>
          <a:pPr algn="ctr"/>
          <a:endParaRPr lang="tr-TR"/>
        </a:p>
      </dgm:t>
    </dgm:pt>
    <dgm:pt modelId="{188E7B03-DDA9-064C-BDC7-495B123115E3}" type="sibTrans" cxnId="{2E774CE7-C4CF-1244-B196-85678B56AC17}">
      <dgm:prSet/>
      <dgm:spPr/>
      <dgm:t>
        <a:bodyPr/>
        <a:lstStyle/>
        <a:p>
          <a:pPr algn="ctr"/>
          <a:endParaRPr lang="tr-TR"/>
        </a:p>
      </dgm:t>
    </dgm:pt>
    <dgm:pt modelId="{B6F75DEF-D6B6-A545-A74E-EFC10420C40C}">
      <dgm:prSet/>
      <dgm:spPr/>
      <dgm:t>
        <a:bodyPr/>
        <a:lstStyle/>
        <a:p>
          <a:pPr algn="ctr"/>
          <a:r>
            <a:rPr lang="tr-TR"/>
            <a:t>Kadro alımlarında adaletsizlik </a:t>
          </a:r>
        </a:p>
      </dgm:t>
    </dgm:pt>
    <dgm:pt modelId="{21E0A731-4C0F-604B-B618-6C20D585221C}" type="parTrans" cxnId="{D7F11645-FF6F-BD4F-9179-EC9DCB0B48AA}">
      <dgm:prSet/>
      <dgm:spPr/>
      <dgm:t>
        <a:bodyPr/>
        <a:lstStyle/>
        <a:p>
          <a:pPr algn="ctr"/>
          <a:endParaRPr lang="tr-TR"/>
        </a:p>
      </dgm:t>
    </dgm:pt>
    <dgm:pt modelId="{47ED137E-82DA-8148-AE0F-1F37F5E5EEEC}" type="sibTrans" cxnId="{D7F11645-FF6F-BD4F-9179-EC9DCB0B48AA}">
      <dgm:prSet/>
      <dgm:spPr/>
      <dgm:t>
        <a:bodyPr/>
        <a:lstStyle/>
        <a:p>
          <a:pPr algn="ctr"/>
          <a:endParaRPr lang="tr-TR"/>
        </a:p>
      </dgm:t>
    </dgm:pt>
    <dgm:pt modelId="{3B955199-7BD8-5B40-99B9-3A4EC5E977CC}">
      <dgm:prSet/>
      <dgm:spPr/>
      <dgm:t>
        <a:bodyPr/>
        <a:lstStyle/>
        <a:p>
          <a:pPr algn="ctr"/>
          <a:r>
            <a:rPr lang="tr-TR"/>
            <a:t>Romantik ilişki durumu</a:t>
          </a:r>
        </a:p>
      </dgm:t>
    </dgm:pt>
    <dgm:pt modelId="{A0A89E6A-0110-284A-AD09-B1DCE5270768}" type="parTrans" cxnId="{F6C26A31-AB1D-2C40-A138-2809243EC308}">
      <dgm:prSet/>
      <dgm:spPr/>
      <dgm:t>
        <a:bodyPr/>
        <a:lstStyle/>
        <a:p>
          <a:pPr algn="ctr"/>
          <a:endParaRPr lang="tr-TR"/>
        </a:p>
      </dgm:t>
    </dgm:pt>
    <dgm:pt modelId="{780A111F-6552-CE49-AE89-C3F68870AAA9}" type="sibTrans" cxnId="{F6C26A31-AB1D-2C40-A138-2809243EC308}">
      <dgm:prSet/>
      <dgm:spPr/>
      <dgm:t>
        <a:bodyPr/>
        <a:lstStyle/>
        <a:p>
          <a:pPr algn="ctr"/>
          <a:endParaRPr lang="tr-TR"/>
        </a:p>
      </dgm:t>
    </dgm:pt>
    <dgm:pt modelId="{BE207A0C-495C-1C44-80DC-AB74EABA7620}">
      <dgm:prSet/>
      <dgm:spPr/>
      <dgm:t>
        <a:bodyPr/>
        <a:lstStyle/>
        <a:p>
          <a:pPr algn="ctr"/>
          <a:r>
            <a:rPr lang="tr-TR"/>
            <a:t>Başarısız olmak </a:t>
          </a:r>
        </a:p>
      </dgm:t>
    </dgm:pt>
    <dgm:pt modelId="{DD6E846F-D62F-6D42-A196-132FE2AC1773}" type="parTrans" cxnId="{930B9841-EE12-9642-9E0B-266AB3A01806}">
      <dgm:prSet/>
      <dgm:spPr/>
      <dgm:t>
        <a:bodyPr/>
        <a:lstStyle/>
        <a:p>
          <a:pPr algn="ctr"/>
          <a:endParaRPr lang="tr-TR"/>
        </a:p>
      </dgm:t>
    </dgm:pt>
    <dgm:pt modelId="{A9C60759-1F7A-7A40-AB78-1681173414E8}" type="sibTrans" cxnId="{930B9841-EE12-9642-9E0B-266AB3A01806}">
      <dgm:prSet/>
      <dgm:spPr/>
      <dgm:t>
        <a:bodyPr/>
        <a:lstStyle/>
        <a:p>
          <a:pPr algn="ctr"/>
          <a:endParaRPr lang="tr-TR"/>
        </a:p>
      </dgm:t>
    </dgm:pt>
    <dgm:pt modelId="{F9389213-E5FC-B049-A98F-3A2B5F43B154}">
      <dgm:prSet/>
      <dgm:spPr/>
      <dgm:t>
        <a:bodyPr/>
        <a:lstStyle/>
        <a:p>
          <a:pPr algn="ctr"/>
          <a:r>
            <a:rPr lang="tr-TR"/>
            <a:t>Cinsiyete özgü yaşam tarzı</a:t>
          </a:r>
        </a:p>
      </dgm:t>
    </dgm:pt>
    <dgm:pt modelId="{B5E6943F-8FF3-414E-ACF2-DB55DAAAB17D}" type="parTrans" cxnId="{E393E7C4-BBB5-3343-B018-188D28E0B176}">
      <dgm:prSet/>
      <dgm:spPr/>
      <dgm:t>
        <a:bodyPr/>
        <a:lstStyle/>
        <a:p>
          <a:pPr algn="ctr"/>
          <a:endParaRPr lang="tr-TR"/>
        </a:p>
      </dgm:t>
    </dgm:pt>
    <dgm:pt modelId="{1D4DF9B7-9D79-9B4B-BD78-EE9ADE37C999}" type="sibTrans" cxnId="{E393E7C4-BBB5-3343-B018-188D28E0B176}">
      <dgm:prSet/>
      <dgm:spPr/>
      <dgm:t>
        <a:bodyPr/>
        <a:lstStyle/>
        <a:p>
          <a:pPr algn="ctr"/>
          <a:endParaRPr lang="tr-TR"/>
        </a:p>
      </dgm:t>
    </dgm:pt>
    <dgm:pt modelId="{CD0CD552-90DF-894F-B8E4-19B28BB8BAB6}">
      <dgm:prSet/>
      <dgm:spPr/>
      <dgm:t>
        <a:bodyPr/>
        <a:lstStyle/>
        <a:p>
          <a:pPr algn="ctr"/>
          <a:r>
            <a:rPr lang="tr-TR"/>
            <a:t>Yakınlarının iyilik hali </a:t>
          </a:r>
        </a:p>
      </dgm:t>
    </dgm:pt>
    <dgm:pt modelId="{21CEA561-F8EE-4947-BA03-B6FED7AA85C7}" type="parTrans" cxnId="{F5FEDEDC-525B-8844-BBD6-334CC72B20FC}">
      <dgm:prSet/>
      <dgm:spPr/>
      <dgm:t>
        <a:bodyPr/>
        <a:lstStyle/>
        <a:p>
          <a:pPr algn="ctr"/>
          <a:endParaRPr lang="tr-TR"/>
        </a:p>
      </dgm:t>
    </dgm:pt>
    <dgm:pt modelId="{63B98FB0-1164-3845-9C2A-CBBC0374B7E8}" type="sibTrans" cxnId="{F5FEDEDC-525B-8844-BBD6-334CC72B20FC}">
      <dgm:prSet/>
      <dgm:spPr/>
      <dgm:t>
        <a:bodyPr/>
        <a:lstStyle/>
        <a:p>
          <a:pPr algn="ctr"/>
          <a:endParaRPr lang="tr-TR"/>
        </a:p>
      </dgm:t>
    </dgm:pt>
    <dgm:pt modelId="{C40D781D-C985-DE4D-8951-F3CD8CDAD1C4}" type="pres">
      <dgm:prSet presAssocID="{DC36A9DC-F6BC-0749-A8D1-C609B9DC102D}" presName="linear" presStyleCnt="0">
        <dgm:presLayoutVars>
          <dgm:animLvl val="lvl"/>
          <dgm:resizeHandles val="exact"/>
        </dgm:presLayoutVars>
      </dgm:prSet>
      <dgm:spPr/>
    </dgm:pt>
    <dgm:pt modelId="{309C5A94-0378-C641-BDDD-03F377AA6F77}" type="pres">
      <dgm:prSet presAssocID="{FC523546-26D9-1E42-834C-B0E021162276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EE366BC9-E38C-C740-9F50-1FCEB93A03D8}" type="pres">
      <dgm:prSet presAssocID="{7430E38C-467D-BD45-B624-03EEB1F4E969}" presName="spacer" presStyleCnt="0"/>
      <dgm:spPr/>
    </dgm:pt>
    <dgm:pt modelId="{B5C6FE8F-C241-F349-BDBF-80CF80D00D5A}" type="pres">
      <dgm:prSet presAssocID="{924FEB36-D08A-1540-B0D1-34376FAD3ECC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FB270E66-7F77-D941-9768-C9251F81055B}" type="pres">
      <dgm:prSet presAssocID="{4B1A2334-8385-B44E-9BAE-6455B249D76C}" presName="spacer" presStyleCnt="0"/>
      <dgm:spPr/>
    </dgm:pt>
    <dgm:pt modelId="{605B6136-4BA1-7F44-967E-C7BF7EAE540D}" type="pres">
      <dgm:prSet presAssocID="{3DE1148C-9DD3-B147-B088-E60462BAD44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22599A7D-3BC3-7842-8037-B76B3BCE3D57}" type="pres">
      <dgm:prSet presAssocID="{188E7B03-DDA9-064C-BDC7-495B123115E3}" presName="spacer" presStyleCnt="0"/>
      <dgm:spPr/>
    </dgm:pt>
    <dgm:pt modelId="{7023AF64-4D0D-734C-B47F-954F1A780C18}" type="pres">
      <dgm:prSet presAssocID="{B6F75DEF-D6B6-A545-A74E-EFC10420C40C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3558BFF-19B2-FD4D-823A-764BB6A34B23}" type="pres">
      <dgm:prSet presAssocID="{47ED137E-82DA-8148-AE0F-1F37F5E5EEEC}" presName="spacer" presStyleCnt="0"/>
      <dgm:spPr/>
    </dgm:pt>
    <dgm:pt modelId="{29C48AC5-B5EF-7049-A55B-635FE50DD924}" type="pres">
      <dgm:prSet presAssocID="{3B955199-7BD8-5B40-99B9-3A4EC5E977CC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5812BA7-462B-3646-B7EE-FEFAABF55230}" type="pres">
      <dgm:prSet presAssocID="{780A111F-6552-CE49-AE89-C3F68870AAA9}" presName="spacer" presStyleCnt="0"/>
      <dgm:spPr/>
    </dgm:pt>
    <dgm:pt modelId="{063DD561-EB7A-5946-8CCA-8547B134206E}" type="pres">
      <dgm:prSet presAssocID="{BE207A0C-495C-1C44-80DC-AB74EABA7620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A35DB11-6E7F-8F4E-B884-03DD32EABB5C}" type="pres">
      <dgm:prSet presAssocID="{A9C60759-1F7A-7A40-AB78-1681173414E8}" presName="spacer" presStyleCnt="0"/>
      <dgm:spPr/>
    </dgm:pt>
    <dgm:pt modelId="{F7AA2925-211C-3746-8535-2D554D66CA3A}" type="pres">
      <dgm:prSet presAssocID="{F9389213-E5FC-B049-A98F-3A2B5F43B154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1F6DD0A-7B48-6E4A-9436-93DFF6DF4491}" type="pres">
      <dgm:prSet presAssocID="{1D4DF9B7-9D79-9B4B-BD78-EE9ADE37C999}" presName="spacer" presStyleCnt="0"/>
      <dgm:spPr/>
    </dgm:pt>
    <dgm:pt modelId="{89595DC4-0108-924A-962F-4E69BB449C19}" type="pres">
      <dgm:prSet presAssocID="{CD0CD552-90DF-894F-B8E4-19B28BB8BAB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748BB60F-A568-0F41-B98A-F714816E58EF}" type="presOf" srcId="{924FEB36-D08A-1540-B0D1-34376FAD3ECC}" destId="{B5C6FE8F-C241-F349-BDBF-80CF80D00D5A}" srcOrd="0" destOrd="0" presId="urn:microsoft.com/office/officeart/2005/8/layout/vList2"/>
    <dgm:cxn modelId="{292B0913-865D-F94D-B2B5-6ED252AAD22A}" type="presOf" srcId="{3B955199-7BD8-5B40-99B9-3A4EC5E977CC}" destId="{29C48AC5-B5EF-7049-A55B-635FE50DD924}" srcOrd="0" destOrd="0" presId="urn:microsoft.com/office/officeart/2005/8/layout/vList2"/>
    <dgm:cxn modelId="{FBCDFE16-DABB-EA4C-8DD9-1271A4838282}" type="presOf" srcId="{B6F75DEF-D6B6-A545-A74E-EFC10420C40C}" destId="{7023AF64-4D0D-734C-B47F-954F1A780C18}" srcOrd="0" destOrd="0" presId="urn:microsoft.com/office/officeart/2005/8/layout/vList2"/>
    <dgm:cxn modelId="{2E2DCD18-13F8-DF48-B2E7-463D4FA6D82F}" srcId="{DC36A9DC-F6BC-0749-A8D1-C609B9DC102D}" destId="{924FEB36-D08A-1540-B0D1-34376FAD3ECC}" srcOrd="1" destOrd="0" parTransId="{801CF8DA-52C1-924C-94C1-FD786D35E41C}" sibTransId="{4B1A2334-8385-B44E-9BAE-6455B249D76C}"/>
    <dgm:cxn modelId="{1467901D-5616-DF4E-A9F8-2BDDD7C91C3E}" type="presOf" srcId="{3DE1148C-9DD3-B147-B088-E60462BAD441}" destId="{605B6136-4BA1-7F44-967E-C7BF7EAE540D}" srcOrd="0" destOrd="0" presId="urn:microsoft.com/office/officeart/2005/8/layout/vList2"/>
    <dgm:cxn modelId="{F6C26A31-AB1D-2C40-A138-2809243EC308}" srcId="{DC36A9DC-F6BC-0749-A8D1-C609B9DC102D}" destId="{3B955199-7BD8-5B40-99B9-3A4EC5E977CC}" srcOrd="4" destOrd="0" parTransId="{A0A89E6A-0110-284A-AD09-B1DCE5270768}" sibTransId="{780A111F-6552-CE49-AE89-C3F68870AAA9}"/>
    <dgm:cxn modelId="{BC51263F-3D7D-3E48-9A36-DCE42F2940E0}" srcId="{DC36A9DC-F6BC-0749-A8D1-C609B9DC102D}" destId="{FC523546-26D9-1E42-834C-B0E021162276}" srcOrd="0" destOrd="0" parTransId="{54760264-8136-414E-A4F4-DFE120D61E40}" sibTransId="{7430E38C-467D-BD45-B624-03EEB1F4E969}"/>
    <dgm:cxn modelId="{930B9841-EE12-9642-9E0B-266AB3A01806}" srcId="{DC36A9DC-F6BC-0749-A8D1-C609B9DC102D}" destId="{BE207A0C-495C-1C44-80DC-AB74EABA7620}" srcOrd="5" destOrd="0" parTransId="{DD6E846F-D62F-6D42-A196-132FE2AC1773}" sibTransId="{A9C60759-1F7A-7A40-AB78-1681173414E8}"/>
    <dgm:cxn modelId="{D7F11645-FF6F-BD4F-9179-EC9DCB0B48AA}" srcId="{DC36A9DC-F6BC-0749-A8D1-C609B9DC102D}" destId="{B6F75DEF-D6B6-A545-A74E-EFC10420C40C}" srcOrd="3" destOrd="0" parTransId="{21E0A731-4C0F-604B-B618-6C20D585221C}" sibTransId="{47ED137E-82DA-8148-AE0F-1F37F5E5EEEC}"/>
    <dgm:cxn modelId="{8C0C6761-F931-D545-8187-999E089005D7}" type="presOf" srcId="{FC523546-26D9-1E42-834C-B0E021162276}" destId="{309C5A94-0378-C641-BDDD-03F377AA6F77}" srcOrd="0" destOrd="0" presId="urn:microsoft.com/office/officeart/2005/8/layout/vList2"/>
    <dgm:cxn modelId="{23B82AB5-1394-754B-950A-815DC24BEC27}" type="presOf" srcId="{CD0CD552-90DF-894F-B8E4-19B28BB8BAB6}" destId="{89595DC4-0108-924A-962F-4E69BB449C19}" srcOrd="0" destOrd="0" presId="urn:microsoft.com/office/officeart/2005/8/layout/vList2"/>
    <dgm:cxn modelId="{E393E7C4-BBB5-3343-B018-188D28E0B176}" srcId="{DC36A9DC-F6BC-0749-A8D1-C609B9DC102D}" destId="{F9389213-E5FC-B049-A98F-3A2B5F43B154}" srcOrd="6" destOrd="0" parTransId="{B5E6943F-8FF3-414E-ACF2-DB55DAAAB17D}" sibTransId="{1D4DF9B7-9D79-9B4B-BD78-EE9ADE37C999}"/>
    <dgm:cxn modelId="{43B005C6-5A63-2F4F-9B48-6C51C3FECE66}" type="presOf" srcId="{DC36A9DC-F6BC-0749-A8D1-C609B9DC102D}" destId="{C40D781D-C985-DE4D-8951-F3CD8CDAD1C4}" srcOrd="0" destOrd="0" presId="urn:microsoft.com/office/officeart/2005/8/layout/vList2"/>
    <dgm:cxn modelId="{F5FEDEDC-525B-8844-BBD6-334CC72B20FC}" srcId="{DC36A9DC-F6BC-0749-A8D1-C609B9DC102D}" destId="{CD0CD552-90DF-894F-B8E4-19B28BB8BAB6}" srcOrd="7" destOrd="0" parTransId="{21CEA561-F8EE-4947-BA03-B6FED7AA85C7}" sibTransId="{63B98FB0-1164-3845-9C2A-CBBC0374B7E8}"/>
    <dgm:cxn modelId="{763993E1-C785-AC48-8D15-7D9C44408AF6}" type="presOf" srcId="{BE207A0C-495C-1C44-80DC-AB74EABA7620}" destId="{063DD561-EB7A-5946-8CCA-8547B134206E}" srcOrd="0" destOrd="0" presId="urn:microsoft.com/office/officeart/2005/8/layout/vList2"/>
    <dgm:cxn modelId="{2E774CE7-C4CF-1244-B196-85678B56AC17}" srcId="{DC36A9DC-F6BC-0749-A8D1-C609B9DC102D}" destId="{3DE1148C-9DD3-B147-B088-E60462BAD441}" srcOrd="2" destOrd="0" parTransId="{6CFF0DF9-D04A-3542-9A11-D54E19D83ADD}" sibTransId="{188E7B03-DDA9-064C-BDC7-495B123115E3}"/>
    <dgm:cxn modelId="{B07CC0F5-C603-A841-B403-90635F7AD271}" type="presOf" srcId="{F9389213-E5FC-B049-A98F-3A2B5F43B154}" destId="{F7AA2925-211C-3746-8535-2D554D66CA3A}" srcOrd="0" destOrd="0" presId="urn:microsoft.com/office/officeart/2005/8/layout/vList2"/>
    <dgm:cxn modelId="{0FDEEC2F-7C22-024B-BC8A-C9A833A01B2A}" type="presParOf" srcId="{C40D781D-C985-DE4D-8951-F3CD8CDAD1C4}" destId="{309C5A94-0378-C641-BDDD-03F377AA6F77}" srcOrd="0" destOrd="0" presId="urn:microsoft.com/office/officeart/2005/8/layout/vList2"/>
    <dgm:cxn modelId="{84E4C215-A133-254B-8196-92588170F31A}" type="presParOf" srcId="{C40D781D-C985-DE4D-8951-F3CD8CDAD1C4}" destId="{EE366BC9-E38C-C740-9F50-1FCEB93A03D8}" srcOrd="1" destOrd="0" presId="urn:microsoft.com/office/officeart/2005/8/layout/vList2"/>
    <dgm:cxn modelId="{950C5BE5-BADF-FF41-9B6C-E98015F9F881}" type="presParOf" srcId="{C40D781D-C985-DE4D-8951-F3CD8CDAD1C4}" destId="{B5C6FE8F-C241-F349-BDBF-80CF80D00D5A}" srcOrd="2" destOrd="0" presId="urn:microsoft.com/office/officeart/2005/8/layout/vList2"/>
    <dgm:cxn modelId="{EAD8D1A8-C066-8C46-B3AE-8D872BB7D40B}" type="presParOf" srcId="{C40D781D-C985-DE4D-8951-F3CD8CDAD1C4}" destId="{FB270E66-7F77-D941-9768-C9251F81055B}" srcOrd="3" destOrd="0" presId="urn:microsoft.com/office/officeart/2005/8/layout/vList2"/>
    <dgm:cxn modelId="{69BE425D-9941-834E-822C-6031ED257136}" type="presParOf" srcId="{C40D781D-C985-DE4D-8951-F3CD8CDAD1C4}" destId="{605B6136-4BA1-7F44-967E-C7BF7EAE540D}" srcOrd="4" destOrd="0" presId="urn:microsoft.com/office/officeart/2005/8/layout/vList2"/>
    <dgm:cxn modelId="{DB6536B5-588B-8145-892F-8FFE931E53DC}" type="presParOf" srcId="{C40D781D-C985-DE4D-8951-F3CD8CDAD1C4}" destId="{22599A7D-3BC3-7842-8037-B76B3BCE3D57}" srcOrd="5" destOrd="0" presId="urn:microsoft.com/office/officeart/2005/8/layout/vList2"/>
    <dgm:cxn modelId="{D4433460-D71B-0A4B-B7DF-7DED60CF8C7C}" type="presParOf" srcId="{C40D781D-C985-DE4D-8951-F3CD8CDAD1C4}" destId="{7023AF64-4D0D-734C-B47F-954F1A780C18}" srcOrd="6" destOrd="0" presId="urn:microsoft.com/office/officeart/2005/8/layout/vList2"/>
    <dgm:cxn modelId="{C9A3C34A-00D7-6E46-948F-F281989215BE}" type="presParOf" srcId="{C40D781D-C985-DE4D-8951-F3CD8CDAD1C4}" destId="{F3558BFF-19B2-FD4D-823A-764BB6A34B23}" srcOrd="7" destOrd="0" presId="urn:microsoft.com/office/officeart/2005/8/layout/vList2"/>
    <dgm:cxn modelId="{23CF8A5E-B8F6-2142-9123-00564E398646}" type="presParOf" srcId="{C40D781D-C985-DE4D-8951-F3CD8CDAD1C4}" destId="{29C48AC5-B5EF-7049-A55B-635FE50DD924}" srcOrd="8" destOrd="0" presId="urn:microsoft.com/office/officeart/2005/8/layout/vList2"/>
    <dgm:cxn modelId="{4A27BDF1-4110-9C4F-A3C6-A10634FC73B8}" type="presParOf" srcId="{C40D781D-C985-DE4D-8951-F3CD8CDAD1C4}" destId="{A5812BA7-462B-3646-B7EE-FEFAABF55230}" srcOrd="9" destOrd="0" presId="urn:microsoft.com/office/officeart/2005/8/layout/vList2"/>
    <dgm:cxn modelId="{589CB16E-EC53-464C-8FB2-5A11FCE3FE26}" type="presParOf" srcId="{C40D781D-C985-DE4D-8951-F3CD8CDAD1C4}" destId="{063DD561-EB7A-5946-8CCA-8547B134206E}" srcOrd="10" destOrd="0" presId="urn:microsoft.com/office/officeart/2005/8/layout/vList2"/>
    <dgm:cxn modelId="{4811C6C7-7FCF-B948-A4EE-EB1283D3DED5}" type="presParOf" srcId="{C40D781D-C985-DE4D-8951-F3CD8CDAD1C4}" destId="{CA35DB11-6E7F-8F4E-B884-03DD32EABB5C}" srcOrd="11" destOrd="0" presId="urn:microsoft.com/office/officeart/2005/8/layout/vList2"/>
    <dgm:cxn modelId="{4F55B702-02D7-7C47-A70D-D4DBDE03DF65}" type="presParOf" srcId="{C40D781D-C985-DE4D-8951-F3CD8CDAD1C4}" destId="{F7AA2925-211C-3746-8535-2D554D66CA3A}" srcOrd="12" destOrd="0" presId="urn:microsoft.com/office/officeart/2005/8/layout/vList2"/>
    <dgm:cxn modelId="{C2197EB6-01E3-F940-ADF3-E5EC0486F89B}" type="presParOf" srcId="{C40D781D-C985-DE4D-8951-F3CD8CDAD1C4}" destId="{51F6DD0A-7B48-6E4A-9436-93DFF6DF4491}" srcOrd="13" destOrd="0" presId="urn:microsoft.com/office/officeart/2005/8/layout/vList2"/>
    <dgm:cxn modelId="{877CC54B-CA5A-DF42-AF3B-56BC6BDCBB9A}" type="presParOf" srcId="{C40D781D-C985-DE4D-8951-F3CD8CDAD1C4}" destId="{89595DC4-0108-924A-962F-4E69BB449C1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5D3D24-C6FB-EB41-B240-408D9C3C7FA2}" type="doc">
      <dgm:prSet loTypeId="urn:microsoft.com/office/officeart/2005/8/layout/default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D43D05E9-FB5D-B944-9C9E-FB453326182E}">
      <dgm:prSet/>
      <dgm:spPr/>
      <dgm:t>
        <a:bodyPr/>
        <a:lstStyle/>
        <a:p>
          <a:r>
            <a:rPr lang="tr-TR"/>
            <a:t>Farklı meslekten arkadaşlarla görüşmek </a:t>
          </a:r>
        </a:p>
      </dgm:t>
    </dgm:pt>
    <dgm:pt modelId="{152BAF29-6E90-B445-93EC-153DF9A9FBCB}" type="parTrans" cxnId="{A967C6A5-DAC1-3342-97F2-B3AB98AD79AA}">
      <dgm:prSet/>
      <dgm:spPr/>
      <dgm:t>
        <a:bodyPr/>
        <a:lstStyle/>
        <a:p>
          <a:endParaRPr lang="tr-TR"/>
        </a:p>
      </dgm:t>
    </dgm:pt>
    <dgm:pt modelId="{096E99E4-E7E0-0E41-8533-0B8AAEC74CD0}" type="sibTrans" cxnId="{A967C6A5-DAC1-3342-97F2-B3AB98AD79AA}">
      <dgm:prSet/>
      <dgm:spPr/>
      <dgm:t>
        <a:bodyPr/>
        <a:lstStyle/>
        <a:p>
          <a:endParaRPr lang="tr-TR"/>
        </a:p>
      </dgm:t>
    </dgm:pt>
    <dgm:pt modelId="{D288C53F-B85B-684B-A464-90F062E1E584}">
      <dgm:prSet/>
      <dgm:spPr/>
      <dgm:t>
        <a:bodyPr/>
        <a:lstStyle/>
        <a:p>
          <a:r>
            <a:rPr lang="tr-TR"/>
            <a:t>Dua etmek</a:t>
          </a:r>
        </a:p>
      </dgm:t>
    </dgm:pt>
    <dgm:pt modelId="{16F2F9FD-3BE2-4943-8A15-B12D89BFDEE5}" type="parTrans" cxnId="{89AA12C5-1E13-874A-99D1-B24C227674CF}">
      <dgm:prSet/>
      <dgm:spPr/>
      <dgm:t>
        <a:bodyPr/>
        <a:lstStyle/>
        <a:p>
          <a:endParaRPr lang="tr-TR"/>
        </a:p>
      </dgm:t>
    </dgm:pt>
    <dgm:pt modelId="{C095EB81-0502-5749-AAE7-5378EE15B005}" type="sibTrans" cxnId="{89AA12C5-1E13-874A-99D1-B24C227674CF}">
      <dgm:prSet/>
      <dgm:spPr/>
      <dgm:t>
        <a:bodyPr/>
        <a:lstStyle/>
        <a:p>
          <a:endParaRPr lang="tr-TR"/>
        </a:p>
      </dgm:t>
    </dgm:pt>
    <dgm:pt modelId="{CF426234-57E7-A745-95B7-6FAA37A103D5}">
      <dgm:prSet/>
      <dgm:spPr/>
      <dgm:t>
        <a:bodyPr/>
        <a:lstStyle/>
        <a:p>
          <a:r>
            <a:rPr lang="tr-TR"/>
            <a:t>Spor yapmak </a:t>
          </a:r>
        </a:p>
      </dgm:t>
    </dgm:pt>
    <dgm:pt modelId="{E2C49710-59F1-B847-A100-D0BD504B1058}" type="parTrans" cxnId="{26322CDD-7DB7-6A4A-BCE3-0245DB930B2C}">
      <dgm:prSet/>
      <dgm:spPr/>
      <dgm:t>
        <a:bodyPr/>
        <a:lstStyle/>
        <a:p>
          <a:endParaRPr lang="tr-TR"/>
        </a:p>
      </dgm:t>
    </dgm:pt>
    <dgm:pt modelId="{7EBCA34D-A7DE-4A44-B675-366256C50725}" type="sibTrans" cxnId="{26322CDD-7DB7-6A4A-BCE3-0245DB930B2C}">
      <dgm:prSet/>
      <dgm:spPr/>
      <dgm:t>
        <a:bodyPr/>
        <a:lstStyle/>
        <a:p>
          <a:endParaRPr lang="tr-TR"/>
        </a:p>
      </dgm:t>
    </dgm:pt>
    <dgm:pt modelId="{A93447F2-CEFA-D74A-BB23-24AA38BCBE09}">
      <dgm:prSet/>
      <dgm:spPr/>
      <dgm:t>
        <a:bodyPr/>
        <a:lstStyle/>
        <a:p>
          <a:r>
            <a:rPr lang="tr-TR"/>
            <a:t>Aile bireyleri ve arkadaşlarla daha fazla zaman geçirmek </a:t>
          </a:r>
        </a:p>
      </dgm:t>
    </dgm:pt>
    <dgm:pt modelId="{7C4D00CB-C05E-7E4C-9E72-840758192126}" type="parTrans" cxnId="{D443A3DE-9952-DC43-B2C2-DBF0D31E0C0A}">
      <dgm:prSet/>
      <dgm:spPr/>
      <dgm:t>
        <a:bodyPr/>
        <a:lstStyle/>
        <a:p>
          <a:endParaRPr lang="tr-TR"/>
        </a:p>
      </dgm:t>
    </dgm:pt>
    <dgm:pt modelId="{49D14E71-69DF-664C-B647-83B28BBE189D}" type="sibTrans" cxnId="{D443A3DE-9952-DC43-B2C2-DBF0D31E0C0A}">
      <dgm:prSet/>
      <dgm:spPr/>
      <dgm:t>
        <a:bodyPr/>
        <a:lstStyle/>
        <a:p>
          <a:endParaRPr lang="tr-TR"/>
        </a:p>
      </dgm:t>
    </dgm:pt>
    <dgm:pt modelId="{EC8FA3AD-4A4C-844B-BEBE-EB784577B034}">
      <dgm:prSet/>
      <dgm:spPr/>
      <dgm:t>
        <a:bodyPr/>
        <a:lstStyle/>
        <a:p>
          <a:r>
            <a:rPr lang="tr-TR"/>
            <a:t>Fırsatları ve engelleri belirlemek; yeni planlar oluşturmak </a:t>
          </a:r>
        </a:p>
      </dgm:t>
    </dgm:pt>
    <dgm:pt modelId="{FBC6958F-C63F-2B45-BC17-3F10E02E3256}" type="parTrans" cxnId="{C85304A4-7D60-3D42-9DE3-0A6F4122BCAE}">
      <dgm:prSet/>
      <dgm:spPr/>
      <dgm:t>
        <a:bodyPr/>
        <a:lstStyle/>
        <a:p>
          <a:endParaRPr lang="tr-TR"/>
        </a:p>
      </dgm:t>
    </dgm:pt>
    <dgm:pt modelId="{7EACDB13-7E3C-D04E-9363-2AFC4969649A}" type="sibTrans" cxnId="{C85304A4-7D60-3D42-9DE3-0A6F4122BCAE}">
      <dgm:prSet/>
      <dgm:spPr/>
      <dgm:t>
        <a:bodyPr/>
        <a:lstStyle/>
        <a:p>
          <a:endParaRPr lang="tr-TR"/>
        </a:p>
      </dgm:t>
    </dgm:pt>
    <dgm:pt modelId="{44384E1B-8274-9045-8F69-1FF49983B391}">
      <dgm:prSet/>
      <dgm:spPr/>
      <dgm:t>
        <a:bodyPr/>
        <a:lstStyle/>
        <a:p>
          <a:r>
            <a:rPr lang="tr-TR"/>
            <a:t>Müzik dinlemek, dizi-film izlemek </a:t>
          </a:r>
        </a:p>
      </dgm:t>
    </dgm:pt>
    <dgm:pt modelId="{4019854D-3FCA-5945-B43A-69C0825274F2}" type="parTrans" cxnId="{3687800C-BB03-0646-9388-32690014B08C}">
      <dgm:prSet/>
      <dgm:spPr/>
      <dgm:t>
        <a:bodyPr/>
        <a:lstStyle/>
        <a:p>
          <a:endParaRPr lang="tr-TR"/>
        </a:p>
      </dgm:t>
    </dgm:pt>
    <dgm:pt modelId="{C2FB1021-2C0F-0447-9EF6-2FCA1E55689B}" type="sibTrans" cxnId="{3687800C-BB03-0646-9388-32690014B08C}">
      <dgm:prSet/>
      <dgm:spPr/>
      <dgm:t>
        <a:bodyPr/>
        <a:lstStyle/>
        <a:p>
          <a:endParaRPr lang="tr-TR"/>
        </a:p>
      </dgm:t>
    </dgm:pt>
    <dgm:pt modelId="{9698FC01-2AD6-A140-A5D0-A7DE19078FA1}" type="pres">
      <dgm:prSet presAssocID="{7D5D3D24-C6FB-EB41-B240-408D9C3C7FA2}" presName="diagram" presStyleCnt="0">
        <dgm:presLayoutVars>
          <dgm:dir/>
          <dgm:resizeHandles val="exact"/>
        </dgm:presLayoutVars>
      </dgm:prSet>
      <dgm:spPr/>
    </dgm:pt>
    <dgm:pt modelId="{13E9CE76-E6FC-DB42-9979-1427B28AF482}" type="pres">
      <dgm:prSet presAssocID="{D43D05E9-FB5D-B944-9C9E-FB453326182E}" presName="node" presStyleLbl="node1" presStyleIdx="0" presStyleCnt="6">
        <dgm:presLayoutVars>
          <dgm:bulletEnabled val="1"/>
        </dgm:presLayoutVars>
      </dgm:prSet>
      <dgm:spPr/>
    </dgm:pt>
    <dgm:pt modelId="{85F4F807-0D6F-E949-91D9-00D7EF276BEE}" type="pres">
      <dgm:prSet presAssocID="{096E99E4-E7E0-0E41-8533-0B8AAEC74CD0}" presName="sibTrans" presStyleCnt="0"/>
      <dgm:spPr/>
    </dgm:pt>
    <dgm:pt modelId="{E3F91FED-C3D7-4C47-BA8B-9FF918C6BB32}" type="pres">
      <dgm:prSet presAssocID="{D288C53F-B85B-684B-A464-90F062E1E584}" presName="node" presStyleLbl="node1" presStyleIdx="1" presStyleCnt="6">
        <dgm:presLayoutVars>
          <dgm:bulletEnabled val="1"/>
        </dgm:presLayoutVars>
      </dgm:prSet>
      <dgm:spPr/>
    </dgm:pt>
    <dgm:pt modelId="{6C83E5C1-5B31-8C40-A3B2-7312F411DDC3}" type="pres">
      <dgm:prSet presAssocID="{C095EB81-0502-5749-AAE7-5378EE15B005}" presName="sibTrans" presStyleCnt="0"/>
      <dgm:spPr/>
    </dgm:pt>
    <dgm:pt modelId="{7673767D-31CB-4340-ABFB-887D3E1164F2}" type="pres">
      <dgm:prSet presAssocID="{CF426234-57E7-A745-95B7-6FAA37A103D5}" presName="node" presStyleLbl="node1" presStyleIdx="2" presStyleCnt="6">
        <dgm:presLayoutVars>
          <dgm:bulletEnabled val="1"/>
        </dgm:presLayoutVars>
      </dgm:prSet>
      <dgm:spPr/>
    </dgm:pt>
    <dgm:pt modelId="{5D36819C-796F-FB4A-89A6-16ABA2482278}" type="pres">
      <dgm:prSet presAssocID="{7EBCA34D-A7DE-4A44-B675-366256C50725}" presName="sibTrans" presStyleCnt="0"/>
      <dgm:spPr/>
    </dgm:pt>
    <dgm:pt modelId="{8E7C4C5C-805C-504A-A392-27C472681548}" type="pres">
      <dgm:prSet presAssocID="{A93447F2-CEFA-D74A-BB23-24AA38BCBE09}" presName="node" presStyleLbl="node1" presStyleIdx="3" presStyleCnt="6">
        <dgm:presLayoutVars>
          <dgm:bulletEnabled val="1"/>
        </dgm:presLayoutVars>
      </dgm:prSet>
      <dgm:spPr/>
    </dgm:pt>
    <dgm:pt modelId="{072BE1AA-3C16-C848-ADD2-D6FED4BAE81A}" type="pres">
      <dgm:prSet presAssocID="{49D14E71-69DF-664C-B647-83B28BBE189D}" presName="sibTrans" presStyleCnt="0"/>
      <dgm:spPr/>
    </dgm:pt>
    <dgm:pt modelId="{E3FA4DBC-F189-DA4E-8D95-B75B5BCF9A76}" type="pres">
      <dgm:prSet presAssocID="{EC8FA3AD-4A4C-844B-BEBE-EB784577B034}" presName="node" presStyleLbl="node1" presStyleIdx="4" presStyleCnt="6">
        <dgm:presLayoutVars>
          <dgm:bulletEnabled val="1"/>
        </dgm:presLayoutVars>
      </dgm:prSet>
      <dgm:spPr/>
    </dgm:pt>
    <dgm:pt modelId="{8240BC20-0326-074C-8F56-79755022440D}" type="pres">
      <dgm:prSet presAssocID="{7EACDB13-7E3C-D04E-9363-2AFC4969649A}" presName="sibTrans" presStyleCnt="0"/>
      <dgm:spPr/>
    </dgm:pt>
    <dgm:pt modelId="{BBA5BEFA-90F5-9641-8F41-F5CBC9EE8F81}" type="pres">
      <dgm:prSet presAssocID="{44384E1B-8274-9045-8F69-1FF49983B391}" presName="node" presStyleLbl="node1" presStyleIdx="5" presStyleCnt="6">
        <dgm:presLayoutVars>
          <dgm:bulletEnabled val="1"/>
        </dgm:presLayoutVars>
      </dgm:prSet>
      <dgm:spPr/>
    </dgm:pt>
  </dgm:ptLst>
  <dgm:cxnLst>
    <dgm:cxn modelId="{3687800C-BB03-0646-9388-32690014B08C}" srcId="{7D5D3D24-C6FB-EB41-B240-408D9C3C7FA2}" destId="{44384E1B-8274-9045-8F69-1FF49983B391}" srcOrd="5" destOrd="0" parTransId="{4019854D-3FCA-5945-B43A-69C0825274F2}" sibTransId="{C2FB1021-2C0F-0447-9EF6-2FCA1E55689B}"/>
    <dgm:cxn modelId="{E6979B1C-7150-ED40-B511-387B16BD7A07}" type="presOf" srcId="{D288C53F-B85B-684B-A464-90F062E1E584}" destId="{E3F91FED-C3D7-4C47-BA8B-9FF918C6BB32}" srcOrd="0" destOrd="0" presId="urn:microsoft.com/office/officeart/2005/8/layout/default"/>
    <dgm:cxn modelId="{86410C2A-5555-E941-9540-DD7F13CE4835}" type="presOf" srcId="{EC8FA3AD-4A4C-844B-BEBE-EB784577B034}" destId="{E3FA4DBC-F189-DA4E-8D95-B75B5BCF9A76}" srcOrd="0" destOrd="0" presId="urn:microsoft.com/office/officeart/2005/8/layout/default"/>
    <dgm:cxn modelId="{F2F94B66-4769-1D40-880A-4A200B7368A9}" type="presOf" srcId="{D43D05E9-FB5D-B944-9C9E-FB453326182E}" destId="{13E9CE76-E6FC-DB42-9979-1427B28AF482}" srcOrd="0" destOrd="0" presId="urn:microsoft.com/office/officeart/2005/8/layout/default"/>
    <dgm:cxn modelId="{58549184-50B6-6D4B-8DAB-EE5699EE0CBB}" type="presOf" srcId="{44384E1B-8274-9045-8F69-1FF49983B391}" destId="{BBA5BEFA-90F5-9641-8F41-F5CBC9EE8F81}" srcOrd="0" destOrd="0" presId="urn:microsoft.com/office/officeart/2005/8/layout/default"/>
    <dgm:cxn modelId="{F37A1A89-B834-0F40-BDC2-302ACB442448}" type="presOf" srcId="{A93447F2-CEFA-D74A-BB23-24AA38BCBE09}" destId="{8E7C4C5C-805C-504A-A392-27C472681548}" srcOrd="0" destOrd="0" presId="urn:microsoft.com/office/officeart/2005/8/layout/default"/>
    <dgm:cxn modelId="{C85304A4-7D60-3D42-9DE3-0A6F4122BCAE}" srcId="{7D5D3D24-C6FB-EB41-B240-408D9C3C7FA2}" destId="{EC8FA3AD-4A4C-844B-BEBE-EB784577B034}" srcOrd="4" destOrd="0" parTransId="{FBC6958F-C63F-2B45-BC17-3F10E02E3256}" sibTransId="{7EACDB13-7E3C-D04E-9363-2AFC4969649A}"/>
    <dgm:cxn modelId="{E621F9A4-F7C1-A74B-8E7D-4296EE1CE777}" type="presOf" srcId="{CF426234-57E7-A745-95B7-6FAA37A103D5}" destId="{7673767D-31CB-4340-ABFB-887D3E1164F2}" srcOrd="0" destOrd="0" presId="urn:microsoft.com/office/officeart/2005/8/layout/default"/>
    <dgm:cxn modelId="{A967C6A5-DAC1-3342-97F2-B3AB98AD79AA}" srcId="{7D5D3D24-C6FB-EB41-B240-408D9C3C7FA2}" destId="{D43D05E9-FB5D-B944-9C9E-FB453326182E}" srcOrd="0" destOrd="0" parTransId="{152BAF29-6E90-B445-93EC-153DF9A9FBCB}" sibTransId="{096E99E4-E7E0-0E41-8533-0B8AAEC74CD0}"/>
    <dgm:cxn modelId="{A29BE6B0-FD3D-5546-8FF8-724F160EAB3A}" type="presOf" srcId="{7D5D3D24-C6FB-EB41-B240-408D9C3C7FA2}" destId="{9698FC01-2AD6-A140-A5D0-A7DE19078FA1}" srcOrd="0" destOrd="0" presId="urn:microsoft.com/office/officeart/2005/8/layout/default"/>
    <dgm:cxn modelId="{89AA12C5-1E13-874A-99D1-B24C227674CF}" srcId="{7D5D3D24-C6FB-EB41-B240-408D9C3C7FA2}" destId="{D288C53F-B85B-684B-A464-90F062E1E584}" srcOrd="1" destOrd="0" parTransId="{16F2F9FD-3BE2-4943-8A15-B12D89BFDEE5}" sibTransId="{C095EB81-0502-5749-AAE7-5378EE15B005}"/>
    <dgm:cxn modelId="{26322CDD-7DB7-6A4A-BCE3-0245DB930B2C}" srcId="{7D5D3D24-C6FB-EB41-B240-408D9C3C7FA2}" destId="{CF426234-57E7-A745-95B7-6FAA37A103D5}" srcOrd="2" destOrd="0" parTransId="{E2C49710-59F1-B847-A100-D0BD504B1058}" sibTransId="{7EBCA34D-A7DE-4A44-B675-366256C50725}"/>
    <dgm:cxn modelId="{D443A3DE-9952-DC43-B2C2-DBF0D31E0C0A}" srcId="{7D5D3D24-C6FB-EB41-B240-408D9C3C7FA2}" destId="{A93447F2-CEFA-D74A-BB23-24AA38BCBE09}" srcOrd="3" destOrd="0" parTransId="{7C4D00CB-C05E-7E4C-9E72-840758192126}" sibTransId="{49D14E71-69DF-664C-B647-83B28BBE189D}"/>
    <dgm:cxn modelId="{32BA93D1-508C-284D-98F7-AA208C2616F5}" type="presParOf" srcId="{9698FC01-2AD6-A140-A5D0-A7DE19078FA1}" destId="{13E9CE76-E6FC-DB42-9979-1427B28AF482}" srcOrd="0" destOrd="0" presId="urn:microsoft.com/office/officeart/2005/8/layout/default"/>
    <dgm:cxn modelId="{39EF1FE1-59DF-7343-9816-899C8B15FE18}" type="presParOf" srcId="{9698FC01-2AD6-A140-A5D0-A7DE19078FA1}" destId="{85F4F807-0D6F-E949-91D9-00D7EF276BEE}" srcOrd="1" destOrd="0" presId="urn:microsoft.com/office/officeart/2005/8/layout/default"/>
    <dgm:cxn modelId="{341EE75B-8477-124F-9619-4E1D950737B4}" type="presParOf" srcId="{9698FC01-2AD6-A140-A5D0-A7DE19078FA1}" destId="{E3F91FED-C3D7-4C47-BA8B-9FF918C6BB32}" srcOrd="2" destOrd="0" presId="urn:microsoft.com/office/officeart/2005/8/layout/default"/>
    <dgm:cxn modelId="{7B263996-D3D8-054D-A079-125934873173}" type="presParOf" srcId="{9698FC01-2AD6-A140-A5D0-A7DE19078FA1}" destId="{6C83E5C1-5B31-8C40-A3B2-7312F411DDC3}" srcOrd="3" destOrd="0" presId="urn:microsoft.com/office/officeart/2005/8/layout/default"/>
    <dgm:cxn modelId="{EB58AC2F-51F5-B641-B7FF-C517A9360DDD}" type="presParOf" srcId="{9698FC01-2AD6-A140-A5D0-A7DE19078FA1}" destId="{7673767D-31CB-4340-ABFB-887D3E1164F2}" srcOrd="4" destOrd="0" presId="urn:microsoft.com/office/officeart/2005/8/layout/default"/>
    <dgm:cxn modelId="{B9DFD6E4-99D9-0941-B78D-58F2CEB2BE30}" type="presParOf" srcId="{9698FC01-2AD6-A140-A5D0-A7DE19078FA1}" destId="{5D36819C-796F-FB4A-89A6-16ABA2482278}" srcOrd="5" destOrd="0" presId="urn:microsoft.com/office/officeart/2005/8/layout/default"/>
    <dgm:cxn modelId="{24D5793C-C348-194B-ABB6-85E0EBD448C5}" type="presParOf" srcId="{9698FC01-2AD6-A140-A5D0-A7DE19078FA1}" destId="{8E7C4C5C-805C-504A-A392-27C472681548}" srcOrd="6" destOrd="0" presId="urn:microsoft.com/office/officeart/2005/8/layout/default"/>
    <dgm:cxn modelId="{788F913B-E21D-574B-A99A-2478BF3A7EA2}" type="presParOf" srcId="{9698FC01-2AD6-A140-A5D0-A7DE19078FA1}" destId="{072BE1AA-3C16-C848-ADD2-D6FED4BAE81A}" srcOrd="7" destOrd="0" presId="urn:microsoft.com/office/officeart/2005/8/layout/default"/>
    <dgm:cxn modelId="{BA4EF471-C179-BE4C-80BE-E80C641B578C}" type="presParOf" srcId="{9698FC01-2AD6-A140-A5D0-A7DE19078FA1}" destId="{E3FA4DBC-F189-DA4E-8D95-B75B5BCF9A76}" srcOrd="8" destOrd="0" presId="urn:microsoft.com/office/officeart/2005/8/layout/default"/>
    <dgm:cxn modelId="{C562CF1A-AD9C-BB46-9D60-F7E1F8655E56}" type="presParOf" srcId="{9698FC01-2AD6-A140-A5D0-A7DE19078FA1}" destId="{8240BC20-0326-074C-8F56-79755022440D}" srcOrd="9" destOrd="0" presId="urn:microsoft.com/office/officeart/2005/8/layout/default"/>
    <dgm:cxn modelId="{B7BD025F-81E1-4F4D-92D0-44C953C41D87}" type="presParOf" srcId="{9698FC01-2AD6-A140-A5D0-A7DE19078FA1}" destId="{BBA5BEFA-90F5-9641-8F41-F5CBC9EE8F8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C5A94-0378-C641-BDDD-03F377AA6F77}">
      <dsp:nvSpPr>
        <dsp:cNvPr id="0" name=""/>
        <dsp:cNvSpPr/>
      </dsp:nvSpPr>
      <dsp:spPr>
        <a:xfrm>
          <a:off x="0" y="45610"/>
          <a:ext cx="4310186" cy="45571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Ekonomik istikrarsızlık </a:t>
          </a:r>
        </a:p>
      </dsp:txBody>
      <dsp:txXfrm>
        <a:off x="22246" y="67856"/>
        <a:ext cx="4265694" cy="411223"/>
      </dsp:txXfrm>
    </dsp:sp>
    <dsp:sp modelId="{B5C6FE8F-C241-F349-BDBF-80CF80D00D5A}">
      <dsp:nvSpPr>
        <dsp:cNvPr id="0" name=""/>
        <dsp:cNvSpPr/>
      </dsp:nvSpPr>
      <dsp:spPr>
        <a:xfrm>
          <a:off x="0" y="556045"/>
          <a:ext cx="4310186" cy="45571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8752"/>
                <a:satOff val="739"/>
                <a:lumOff val="3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8752"/>
                <a:satOff val="739"/>
                <a:lumOff val="3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8752"/>
                <a:satOff val="739"/>
                <a:lumOff val="3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Nitelik açısından yetersiz olmak</a:t>
          </a:r>
        </a:p>
      </dsp:txBody>
      <dsp:txXfrm>
        <a:off x="22246" y="578291"/>
        <a:ext cx="4265694" cy="411223"/>
      </dsp:txXfrm>
    </dsp:sp>
    <dsp:sp modelId="{605B6136-4BA1-7F44-967E-C7BF7EAE540D}">
      <dsp:nvSpPr>
        <dsp:cNvPr id="0" name=""/>
        <dsp:cNvSpPr/>
      </dsp:nvSpPr>
      <dsp:spPr>
        <a:xfrm>
          <a:off x="0" y="1066480"/>
          <a:ext cx="4310186" cy="45571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77504"/>
                <a:satOff val="1479"/>
                <a:lumOff val="6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77504"/>
                <a:satOff val="1479"/>
                <a:lumOff val="6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77504"/>
                <a:satOff val="1479"/>
                <a:lumOff val="6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Cinsiyete özgü (kadın) negatif ayrımcılık</a:t>
          </a:r>
        </a:p>
      </dsp:txBody>
      <dsp:txXfrm>
        <a:off x="22246" y="1088726"/>
        <a:ext cx="4265694" cy="411223"/>
      </dsp:txXfrm>
    </dsp:sp>
    <dsp:sp modelId="{7023AF64-4D0D-734C-B47F-954F1A780C18}">
      <dsp:nvSpPr>
        <dsp:cNvPr id="0" name=""/>
        <dsp:cNvSpPr/>
      </dsp:nvSpPr>
      <dsp:spPr>
        <a:xfrm>
          <a:off x="0" y="1576915"/>
          <a:ext cx="4310186" cy="45571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16256"/>
                <a:satOff val="2218"/>
                <a:lumOff val="97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256"/>
                <a:satOff val="2218"/>
                <a:lumOff val="97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256"/>
                <a:satOff val="2218"/>
                <a:lumOff val="97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Kadro alımlarında adaletsizlik </a:t>
          </a:r>
        </a:p>
      </dsp:txBody>
      <dsp:txXfrm>
        <a:off x="22246" y="1599161"/>
        <a:ext cx="4265694" cy="411223"/>
      </dsp:txXfrm>
    </dsp:sp>
    <dsp:sp modelId="{29C48AC5-B5EF-7049-A55B-635FE50DD924}">
      <dsp:nvSpPr>
        <dsp:cNvPr id="0" name=""/>
        <dsp:cNvSpPr/>
      </dsp:nvSpPr>
      <dsp:spPr>
        <a:xfrm>
          <a:off x="0" y="2087350"/>
          <a:ext cx="4310186" cy="45571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55008"/>
                <a:satOff val="2957"/>
                <a:lumOff val="130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55008"/>
                <a:satOff val="2957"/>
                <a:lumOff val="130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55008"/>
                <a:satOff val="2957"/>
                <a:lumOff val="130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Romantik ilişki durumu</a:t>
          </a:r>
        </a:p>
      </dsp:txBody>
      <dsp:txXfrm>
        <a:off x="22246" y="2109596"/>
        <a:ext cx="4265694" cy="411223"/>
      </dsp:txXfrm>
    </dsp:sp>
    <dsp:sp modelId="{063DD561-EB7A-5946-8CCA-8547B134206E}">
      <dsp:nvSpPr>
        <dsp:cNvPr id="0" name=""/>
        <dsp:cNvSpPr/>
      </dsp:nvSpPr>
      <dsp:spPr>
        <a:xfrm>
          <a:off x="0" y="2597785"/>
          <a:ext cx="4310186" cy="45571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93760"/>
                <a:satOff val="3696"/>
                <a:lumOff val="163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93760"/>
                <a:satOff val="3696"/>
                <a:lumOff val="163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93760"/>
                <a:satOff val="3696"/>
                <a:lumOff val="163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Başarısız olmak </a:t>
          </a:r>
        </a:p>
      </dsp:txBody>
      <dsp:txXfrm>
        <a:off x="22246" y="2620031"/>
        <a:ext cx="4265694" cy="411223"/>
      </dsp:txXfrm>
    </dsp:sp>
    <dsp:sp modelId="{F7AA2925-211C-3746-8535-2D554D66CA3A}">
      <dsp:nvSpPr>
        <dsp:cNvPr id="0" name=""/>
        <dsp:cNvSpPr/>
      </dsp:nvSpPr>
      <dsp:spPr>
        <a:xfrm>
          <a:off x="0" y="3108220"/>
          <a:ext cx="4310186" cy="45571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32512"/>
                <a:satOff val="4436"/>
                <a:lumOff val="195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512"/>
                <a:satOff val="4436"/>
                <a:lumOff val="195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512"/>
                <a:satOff val="4436"/>
                <a:lumOff val="195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Cinsiyete özgü yaşam tarzı</a:t>
          </a:r>
        </a:p>
      </dsp:txBody>
      <dsp:txXfrm>
        <a:off x="22246" y="3130466"/>
        <a:ext cx="4265694" cy="411223"/>
      </dsp:txXfrm>
    </dsp:sp>
    <dsp:sp modelId="{89595DC4-0108-924A-962F-4E69BB449C19}">
      <dsp:nvSpPr>
        <dsp:cNvPr id="0" name=""/>
        <dsp:cNvSpPr/>
      </dsp:nvSpPr>
      <dsp:spPr>
        <a:xfrm>
          <a:off x="0" y="3618655"/>
          <a:ext cx="4310186" cy="45571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Yakınlarının iyilik hali </a:t>
          </a:r>
        </a:p>
      </dsp:txBody>
      <dsp:txXfrm>
        <a:off x="22246" y="3640901"/>
        <a:ext cx="4265694" cy="411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9CE76-E6FC-DB42-9979-1427B28AF482}">
      <dsp:nvSpPr>
        <dsp:cNvPr id="0" name=""/>
        <dsp:cNvSpPr/>
      </dsp:nvSpPr>
      <dsp:spPr>
        <a:xfrm>
          <a:off x="0" y="515108"/>
          <a:ext cx="2458302" cy="14749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Farklı meslekten arkadaşlarla görüşmek </a:t>
          </a:r>
        </a:p>
      </dsp:txBody>
      <dsp:txXfrm>
        <a:off x="0" y="515108"/>
        <a:ext cx="2458302" cy="1474981"/>
      </dsp:txXfrm>
    </dsp:sp>
    <dsp:sp modelId="{E3F91FED-C3D7-4C47-BA8B-9FF918C6BB32}">
      <dsp:nvSpPr>
        <dsp:cNvPr id="0" name=""/>
        <dsp:cNvSpPr/>
      </dsp:nvSpPr>
      <dsp:spPr>
        <a:xfrm>
          <a:off x="2704132" y="515108"/>
          <a:ext cx="2458302" cy="14749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Dua etmek</a:t>
          </a:r>
        </a:p>
      </dsp:txBody>
      <dsp:txXfrm>
        <a:off x="2704132" y="515108"/>
        <a:ext cx="2458302" cy="1474981"/>
      </dsp:txXfrm>
    </dsp:sp>
    <dsp:sp modelId="{7673767D-31CB-4340-ABFB-887D3E1164F2}">
      <dsp:nvSpPr>
        <dsp:cNvPr id="0" name=""/>
        <dsp:cNvSpPr/>
      </dsp:nvSpPr>
      <dsp:spPr>
        <a:xfrm>
          <a:off x="5408265" y="515108"/>
          <a:ext cx="2458302" cy="14749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Spor yapmak </a:t>
          </a:r>
        </a:p>
      </dsp:txBody>
      <dsp:txXfrm>
        <a:off x="5408265" y="515108"/>
        <a:ext cx="2458302" cy="1474981"/>
      </dsp:txXfrm>
    </dsp:sp>
    <dsp:sp modelId="{8E7C4C5C-805C-504A-A392-27C472681548}">
      <dsp:nvSpPr>
        <dsp:cNvPr id="0" name=""/>
        <dsp:cNvSpPr/>
      </dsp:nvSpPr>
      <dsp:spPr>
        <a:xfrm>
          <a:off x="0" y="2235920"/>
          <a:ext cx="2458302" cy="14749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Aile bireyleri ve arkadaşlarla daha fazla zaman geçirmek </a:t>
          </a:r>
        </a:p>
      </dsp:txBody>
      <dsp:txXfrm>
        <a:off x="0" y="2235920"/>
        <a:ext cx="2458302" cy="1474981"/>
      </dsp:txXfrm>
    </dsp:sp>
    <dsp:sp modelId="{E3FA4DBC-F189-DA4E-8D95-B75B5BCF9A76}">
      <dsp:nvSpPr>
        <dsp:cNvPr id="0" name=""/>
        <dsp:cNvSpPr/>
      </dsp:nvSpPr>
      <dsp:spPr>
        <a:xfrm>
          <a:off x="2704132" y="2235920"/>
          <a:ext cx="2458302" cy="14749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Fırsatları ve engelleri belirlemek; yeni planlar oluşturmak </a:t>
          </a:r>
        </a:p>
      </dsp:txBody>
      <dsp:txXfrm>
        <a:off x="2704132" y="2235920"/>
        <a:ext cx="2458302" cy="1474981"/>
      </dsp:txXfrm>
    </dsp:sp>
    <dsp:sp modelId="{BBA5BEFA-90F5-9641-8F41-F5CBC9EE8F81}">
      <dsp:nvSpPr>
        <dsp:cNvPr id="0" name=""/>
        <dsp:cNvSpPr/>
      </dsp:nvSpPr>
      <dsp:spPr>
        <a:xfrm>
          <a:off x="5408265" y="2235920"/>
          <a:ext cx="2458302" cy="14749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Müzik dinlemek, dizi-film izlemek </a:t>
          </a:r>
        </a:p>
      </dsp:txBody>
      <dsp:txXfrm>
        <a:off x="5408265" y="2235920"/>
        <a:ext cx="2458302" cy="1474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19D35-4B7D-4FE2-AAA5-BA01C3A57CAC}" type="datetimeFigureOut">
              <a:rPr lang="tr-TR" smtClean="0"/>
              <a:t>19.05.2024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FC297-4915-4F8B-9A33-69C49BC537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246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7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BDC7-C853-4EAE-95ED-33C46264E996}" type="datetimeFigureOut">
              <a:rPr lang="tr-TR" smtClean="0"/>
              <a:t>19.05.2024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B20D-DF36-43C1-B0DD-A7BD29A600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907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BDC7-C853-4EAE-95ED-33C46264E996}" type="datetimeFigureOut">
              <a:rPr lang="tr-TR" smtClean="0"/>
              <a:t>19.05.2024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B20D-DF36-43C1-B0DD-A7BD29A600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365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BDC7-C853-4EAE-95ED-33C46264E996}" type="datetimeFigureOut">
              <a:rPr lang="tr-TR" smtClean="0"/>
              <a:t>19.05.2024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B20D-DF36-43C1-B0DD-A7BD29A600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5798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12" y="3043730"/>
            <a:ext cx="5472863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297" y="5357596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36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95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37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74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7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2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BDC7-C853-4EAE-95ED-33C46264E996}" type="datetimeFigureOut">
              <a:rPr lang="tr-TR" smtClean="0"/>
              <a:t>19.05.2024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B20D-DF36-43C1-B0DD-A7BD29A600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084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BDC7-C853-4EAE-95ED-33C46264E996}" type="datetimeFigureOut">
              <a:rPr lang="tr-TR" smtClean="0"/>
              <a:t>19.05.2024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B20D-DF36-43C1-B0DD-A7BD29A600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582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BDC7-C853-4EAE-95ED-33C46264E996}" type="datetimeFigureOut">
              <a:rPr lang="tr-TR" smtClean="0"/>
              <a:t>19.05.2024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B20D-DF36-43C1-B0DD-A7BD29A600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62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BDC7-C853-4EAE-95ED-33C46264E996}" type="datetimeFigureOut">
              <a:rPr lang="tr-TR" smtClean="0"/>
              <a:t>19.05.2024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B20D-DF36-43C1-B0DD-A7BD29A600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421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BDC7-C853-4EAE-95ED-33C46264E996}" type="datetimeFigureOut">
              <a:rPr lang="tr-TR" smtClean="0"/>
              <a:t>19.05.2024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B20D-DF36-43C1-B0DD-A7BD29A600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953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BDC7-C853-4EAE-95ED-33C46264E996}" type="datetimeFigureOut">
              <a:rPr lang="tr-TR" smtClean="0"/>
              <a:t>19.05.2024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B20D-DF36-43C1-B0DD-A7BD29A600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501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BDC7-C853-4EAE-95ED-33C46264E996}" type="datetimeFigureOut">
              <a:rPr lang="tr-TR" smtClean="0"/>
              <a:t>19.05.2024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B20D-DF36-43C1-B0DD-A7BD29A600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38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BDC7-C853-4EAE-95ED-33C46264E996}" type="datetimeFigureOut">
              <a:rPr lang="tr-TR" smtClean="0"/>
              <a:t>19.05.2024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B20D-DF36-43C1-B0DD-A7BD29A600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21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6BDC7-C853-4EAE-95ED-33C46264E996}" type="datetimeFigureOut">
              <a:rPr lang="tr-TR" smtClean="0"/>
              <a:t>19.05.2024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0B20D-DF36-43C1-B0DD-A7BD29A600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815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4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494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986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48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973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8.jpeg"/><Relationship Id="rId10" Type="http://schemas.openxmlformats.org/officeDocument/2006/relationships/image" Target="../media/image14.png"/><Relationship Id="rId4" Type="http://schemas.openxmlformats.org/officeDocument/2006/relationships/image" Target="../media/image7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diagramData" Target="../diagrams/data1.xml"/><Relationship Id="rId12" Type="http://schemas.openxmlformats.org/officeDocument/2006/relationships/image" Target="../media/image17.png"/><Relationship Id="rId17" Type="http://schemas.openxmlformats.org/officeDocument/2006/relationships/image" Target="../media/image21.jpe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microsoft.com/office/2007/relationships/diagramDrawing" Target="../diagrams/drawing1.xml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8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24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9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56326" y="2669815"/>
            <a:ext cx="9144000" cy="1625600"/>
          </a:xfrm>
        </p:spPr>
        <p:txBody>
          <a:bodyPr>
            <a:normAutofit/>
          </a:bodyPr>
          <a:lstStyle/>
          <a:p>
            <a:r>
              <a:rPr lang="tr-TR" sz="4400" b="1" dirty="0"/>
              <a:t>Genç Araştırmacılarda </a:t>
            </a:r>
            <a:br>
              <a:rPr lang="tr-TR" sz="4400" b="1" dirty="0"/>
            </a:br>
            <a:r>
              <a:rPr lang="tr-TR" sz="4400" b="1" dirty="0"/>
              <a:t>Gelecek Kaygısı</a:t>
            </a:r>
            <a:endParaRPr lang="tr-TR" sz="4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94630" y="4739779"/>
            <a:ext cx="11067392" cy="1151155"/>
          </a:xfrm>
        </p:spPr>
        <p:txBody>
          <a:bodyPr>
            <a:normAutofit/>
          </a:bodyPr>
          <a:lstStyle/>
          <a:p>
            <a:r>
              <a:rPr lang="tr-TR" dirty="0"/>
              <a:t>Arş. Gör. Zahide Gül KARAAĞAÇ</a:t>
            </a:r>
          </a:p>
          <a:p>
            <a:r>
              <a:rPr lang="tr-TR" dirty="0"/>
              <a:t>(Bursiyer)</a:t>
            </a:r>
          </a:p>
        </p:txBody>
      </p:sp>
      <p:pic>
        <p:nvPicPr>
          <p:cNvPr id="1028" name="Picture 4" descr="https://www.cost.eu/uploads/2022/03/COST_LOGO_rgb_highresolution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30" y="690392"/>
            <a:ext cx="2183563" cy="10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3/39/Y%C4%B1ld%C4%B1z_Technical_University_logo.svg/1200px-Y%C4%B1ld%C4%B1z_Technical_University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422" y="586940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1556326" y="603526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 çalışma, 123K277 sayılı TÜBİTAK Projesine aittir.</a:t>
            </a:r>
          </a:p>
        </p:txBody>
      </p:sp>
      <p:pic>
        <p:nvPicPr>
          <p:cNvPr id="7" name="Picture 2" descr="https://yuksekogretimarastirmalari.files.wordpress.com/2020/11/tib_projects_remo_1150.jpg">
            <a:extLst>
              <a:ext uri="{FF2B5EF4-FFF2-40B4-BE49-F238E27FC236}">
                <a16:creationId xmlns:a16="http://schemas.microsoft.com/office/drawing/2014/main" id="{8D38A5A9-6CB4-2E60-E5B5-0A92999AA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46"/>
          <a:stretch/>
        </p:blipFill>
        <p:spPr bwMode="auto">
          <a:xfrm>
            <a:off x="7008996" y="826218"/>
            <a:ext cx="2121297" cy="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26" y="549817"/>
            <a:ext cx="1975670" cy="197567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2" y="507305"/>
            <a:ext cx="2402131" cy="180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16938" y="255051"/>
            <a:ext cx="9278519" cy="910349"/>
          </a:xfrm>
        </p:spPr>
        <p:txBody>
          <a:bodyPr/>
          <a:lstStyle/>
          <a:p>
            <a:pPr algn="ctr"/>
            <a:r>
              <a:rPr lang="tr-TR" sz="3200" dirty="0"/>
              <a:t>Genç araştırmacıların iyi oluşlarının arttırılması için yaşadıkları gelecek kaygısının incelenmesi elzemdir. 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2466342" y="1698936"/>
            <a:ext cx="8979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tr-T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Gelecek kaygısı,</a:t>
            </a:r>
          </a:p>
          <a:p>
            <a:pPr algn="ctr" defTabSz="1218987"/>
            <a:r>
              <a:rPr lang="tr-TR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Kişinin görece uzak bir gelecekteki yaşantısı hakkında olumsuz duygularını ifade etmektedir. 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rup 61"/>
          <p:cNvGrpSpPr/>
          <p:nvPr/>
        </p:nvGrpSpPr>
        <p:grpSpPr>
          <a:xfrm>
            <a:off x="4707" y="-10624"/>
            <a:ext cx="2028825" cy="6858000"/>
            <a:chOff x="161935" y="0"/>
            <a:chExt cx="2028825" cy="6858000"/>
          </a:xfrm>
        </p:grpSpPr>
        <p:sp>
          <p:nvSpPr>
            <p:cNvPr id="67" name="Yuvarlatılmış Dikdörtgen 66"/>
            <p:cNvSpPr/>
            <p:nvPr/>
          </p:nvSpPr>
          <p:spPr>
            <a:xfrm>
              <a:off x="161935" y="0"/>
              <a:ext cx="2028825" cy="68580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9" name="Picture 6" descr="https://upload.wikimedia.org/wikipedia/commons/thumb/3/39/Y%C4%B1ld%C4%B1z_Technical_University_logo.svg/1200px-Y%C4%B1ld%C4%B1z_Technical_University_logo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682" y="1845430"/>
              <a:ext cx="1170821" cy="1170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4" descr="https://www.cost.eu/uploads/2022/03/COST_LOGO_rgb_highresolution-scale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40" y="3197203"/>
              <a:ext cx="1563330" cy="826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https://yuksekogretimarastirmalari.files.wordpress.com/2020/11/tib_projects_remo_1150.jpg">
              <a:extLst>
                <a:ext uri="{FF2B5EF4-FFF2-40B4-BE49-F238E27FC236}">
                  <a16:creationId xmlns:a16="http://schemas.microsoft.com/office/drawing/2014/main" id="{8D38A5A9-6CB4-2E60-E5B5-0A92999AAB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046"/>
            <a:stretch/>
          </p:blipFill>
          <p:spPr bwMode="auto">
            <a:xfrm>
              <a:off x="243580" y="4112513"/>
              <a:ext cx="1613190" cy="572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Resim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11" y="5027298"/>
              <a:ext cx="1580161" cy="1580161"/>
            </a:xfrm>
            <a:prstGeom prst="rect">
              <a:avLst/>
            </a:prstGeom>
          </p:spPr>
        </p:pic>
      </p:grpSp>
      <p:pic>
        <p:nvPicPr>
          <p:cNvPr id="22" name="Resim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" y="255051"/>
            <a:ext cx="1967874" cy="1477042"/>
          </a:xfrm>
          <a:prstGeom prst="rect">
            <a:avLst/>
          </a:prstGeom>
        </p:spPr>
      </p:pic>
      <p:pic>
        <p:nvPicPr>
          <p:cNvPr id="1028" name="Picture 4" descr="What Americans of All Ages Are Worrying About Right Now">
            <a:extLst>
              <a:ext uri="{FF2B5EF4-FFF2-40B4-BE49-F238E27FC236}">
                <a16:creationId xmlns:a16="http://schemas.microsoft.com/office/drawing/2014/main" id="{E745DCDC-2E48-E99D-2EFE-08F8624DC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7" b="8665"/>
          <a:stretch/>
        </p:blipFill>
        <p:spPr bwMode="auto">
          <a:xfrm>
            <a:off x="4083250" y="3186579"/>
            <a:ext cx="5745891" cy="306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77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57849" y="477653"/>
            <a:ext cx="9084810" cy="1015663"/>
          </a:xfrm>
        </p:spPr>
        <p:txBody>
          <a:bodyPr>
            <a:normAutofit/>
          </a:bodyPr>
          <a:lstStyle/>
          <a:p>
            <a:r>
              <a:rPr lang="tr-TR" sz="3600" dirty="0"/>
              <a:t>Genç Araştırmacıların Gelecek Kaygısı Tanımları </a:t>
            </a:r>
            <a:endParaRPr lang="en-US" sz="3600" dirty="0"/>
          </a:p>
        </p:txBody>
      </p:sp>
      <p:sp>
        <p:nvSpPr>
          <p:cNvPr id="183" name="TextBox 182"/>
          <p:cNvSpPr txBox="1"/>
          <p:nvPr/>
        </p:nvSpPr>
        <p:spPr>
          <a:xfrm>
            <a:off x="5785380" y="2935317"/>
            <a:ext cx="5909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Sahip olduğum maddi ve manevi kaynaklarımı kaybetme olasılığı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2557849" y="4147680"/>
            <a:ext cx="5032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Yaptığım planların bozulması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up 57"/>
          <p:cNvGrpSpPr/>
          <p:nvPr/>
        </p:nvGrpSpPr>
        <p:grpSpPr>
          <a:xfrm>
            <a:off x="81686" y="0"/>
            <a:ext cx="2028825" cy="6858000"/>
            <a:chOff x="161935" y="0"/>
            <a:chExt cx="2028825" cy="6858000"/>
          </a:xfrm>
        </p:grpSpPr>
        <p:sp>
          <p:nvSpPr>
            <p:cNvPr id="59" name="Yuvarlatılmış Dikdörtgen 58"/>
            <p:cNvSpPr/>
            <p:nvPr/>
          </p:nvSpPr>
          <p:spPr>
            <a:xfrm>
              <a:off x="161935" y="0"/>
              <a:ext cx="2028825" cy="68580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1" name="Picture 6" descr="https://upload.wikimedia.org/wikipedia/commons/thumb/3/39/Y%C4%B1ld%C4%B1z_Technical_University_logo.svg/1200px-Y%C4%B1ld%C4%B1z_Technical_University_logo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682" y="1845430"/>
              <a:ext cx="1170821" cy="1170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https://www.cost.eu/uploads/2022/03/COST_LOGO_rgb_highresolution-scale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40" y="3197203"/>
              <a:ext cx="1563330" cy="826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https://yuksekogretimarastirmalari.files.wordpress.com/2020/11/tib_projects_remo_1150.jpg">
              <a:extLst>
                <a:ext uri="{FF2B5EF4-FFF2-40B4-BE49-F238E27FC236}">
                  <a16:creationId xmlns:a16="http://schemas.microsoft.com/office/drawing/2014/main" id="{8D38A5A9-6CB4-2E60-E5B5-0A92999AAB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046"/>
            <a:stretch/>
          </p:blipFill>
          <p:spPr bwMode="auto">
            <a:xfrm>
              <a:off x="243580" y="4112513"/>
              <a:ext cx="1613190" cy="572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Resim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11" y="5027298"/>
              <a:ext cx="1580161" cy="1580161"/>
            </a:xfrm>
            <a:prstGeom prst="rect">
              <a:avLst/>
            </a:prstGeom>
          </p:spPr>
        </p:pic>
      </p:grpSp>
      <p:sp>
        <p:nvSpPr>
          <p:cNvPr id="68" name="TextBox 189"/>
          <p:cNvSpPr txBox="1"/>
          <p:nvPr/>
        </p:nvSpPr>
        <p:spPr>
          <a:xfrm>
            <a:off x="2497246" y="2030730"/>
            <a:ext cx="5667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Belirsizliğin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neden olduğu bilinmezlik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7" y="167753"/>
            <a:ext cx="1924303" cy="1444340"/>
          </a:xfrm>
          <a:prstGeom prst="rect">
            <a:avLst/>
          </a:prstGeom>
        </p:spPr>
      </p:pic>
      <p:pic>
        <p:nvPicPr>
          <p:cNvPr id="3" name="Picture 2" descr="Top tips to help settle your anxieties about the future">
            <a:extLst>
              <a:ext uri="{FF2B5EF4-FFF2-40B4-BE49-F238E27FC236}">
                <a16:creationId xmlns:a16="http://schemas.microsoft.com/office/drawing/2014/main" id="{B0D65B3E-2789-6EEA-F83A-7F893C647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alphaModFix amt="2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9624" r="818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43" r="10347"/>
          <a:stretch/>
        </p:blipFill>
        <p:spPr bwMode="auto">
          <a:xfrm>
            <a:off x="6049041" y="1714943"/>
            <a:ext cx="4653496" cy="397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89">
            <a:extLst>
              <a:ext uri="{FF2B5EF4-FFF2-40B4-BE49-F238E27FC236}">
                <a16:creationId xmlns:a16="http://schemas.microsoft.com/office/drawing/2014/main" id="{7520186C-5CE2-E79F-A29D-7E4C89869174}"/>
              </a:ext>
            </a:extLst>
          </p:cNvPr>
          <p:cNvSpPr txBox="1"/>
          <p:nvPr/>
        </p:nvSpPr>
        <p:spPr>
          <a:xfrm>
            <a:off x="6610266" y="5052267"/>
            <a:ext cx="5032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Koyduğum hedeflere ulaşamamak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Sorular düz dolguyla">
            <a:extLst>
              <a:ext uri="{FF2B5EF4-FFF2-40B4-BE49-F238E27FC236}">
                <a16:creationId xmlns:a16="http://schemas.microsoft.com/office/drawing/2014/main" id="{D9EEEE42-A98C-4A0D-8F6E-BC7C79C116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03509" y="4727381"/>
            <a:ext cx="1652966" cy="165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5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8112" y="202606"/>
            <a:ext cx="7884163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dirty="0"/>
              <a:t>Genç Araştırmacıların Gelecek Kaygısı Yaşadıkları Konular</a:t>
            </a:r>
            <a:endParaRPr lang="en-US" sz="4000" dirty="0"/>
          </a:p>
        </p:txBody>
      </p:sp>
      <p:sp>
        <p:nvSpPr>
          <p:cNvPr id="51" name="TextBox 50"/>
          <p:cNvSpPr txBox="1"/>
          <p:nvPr/>
        </p:nvSpPr>
        <p:spPr>
          <a:xfrm>
            <a:off x="9181250" y="3208205"/>
            <a:ext cx="21272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up 58"/>
          <p:cNvGrpSpPr/>
          <p:nvPr/>
        </p:nvGrpSpPr>
        <p:grpSpPr>
          <a:xfrm>
            <a:off x="-49572" y="180525"/>
            <a:ext cx="2082107" cy="6686508"/>
            <a:chOff x="161935" y="0"/>
            <a:chExt cx="2028825" cy="6858000"/>
          </a:xfrm>
        </p:grpSpPr>
        <p:sp>
          <p:nvSpPr>
            <p:cNvPr id="60" name="Yuvarlatılmış Dikdörtgen 59"/>
            <p:cNvSpPr/>
            <p:nvPr/>
          </p:nvSpPr>
          <p:spPr>
            <a:xfrm>
              <a:off x="161935" y="0"/>
              <a:ext cx="2028825" cy="68580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2" name="Picture 6" descr="https://upload.wikimedia.org/wikipedia/commons/thumb/3/39/Y%C4%B1ld%C4%B1z_Technical_University_logo.svg/1200px-Y%C4%B1ld%C4%B1z_Technical_University_logo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682" y="1845430"/>
              <a:ext cx="1170821" cy="1170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https://www.cost.eu/uploads/2022/03/COST_LOGO_rgb_highresolution-scal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40" y="3197203"/>
              <a:ext cx="1563330" cy="826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https://yuksekogretimarastirmalari.files.wordpress.com/2020/11/tib_projects_remo_1150.jpg">
              <a:extLst>
                <a:ext uri="{FF2B5EF4-FFF2-40B4-BE49-F238E27FC236}">
                  <a16:creationId xmlns:a16="http://schemas.microsoft.com/office/drawing/2014/main" id="{8D38A5A9-6CB4-2E60-E5B5-0A92999AAB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046"/>
            <a:stretch/>
          </p:blipFill>
          <p:spPr bwMode="auto">
            <a:xfrm>
              <a:off x="243580" y="4112513"/>
              <a:ext cx="1613190" cy="572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Resim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11" y="5027298"/>
              <a:ext cx="1580161" cy="1580161"/>
            </a:xfrm>
            <a:prstGeom prst="rect">
              <a:avLst/>
            </a:prstGeom>
          </p:spPr>
        </p:pic>
      </p:grpSp>
      <p:pic>
        <p:nvPicPr>
          <p:cNvPr id="3" name="Resi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08" y="180525"/>
            <a:ext cx="2067645" cy="1551927"/>
          </a:xfrm>
          <a:prstGeom prst="rect">
            <a:avLst/>
          </a:prstGeom>
        </p:spPr>
      </p:pic>
      <p:graphicFrame>
        <p:nvGraphicFramePr>
          <p:cNvPr id="12" name="Diyagram 11">
            <a:extLst>
              <a:ext uri="{FF2B5EF4-FFF2-40B4-BE49-F238E27FC236}">
                <a16:creationId xmlns:a16="http://schemas.microsoft.com/office/drawing/2014/main" id="{93248844-71C1-77CF-BF1F-AC1F4D4E7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7046159"/>
              </p:ext>
            </p:extLst>
          </p:nvPr>
        </p:nvGraphicFramePr>
        <p:xfrm>
          <a:off x="2217559" y="1784157"/>
          <a:ext cx="4310186" cy="4119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 descr="Money - Definition, Uses, Properties and Characteristics">
            <a:extLst>
              <a:ext uri="{FF2B5EF4-FFF2-40B4-BE49-F238E27FC236}">
                <a16:creationId xmlns:a16="http://schemas.microsoft.com/office/drawing/2014/main" id="{EE2B6B1D-FB09-1270-AE8C-6421718BB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769" y="2176253"/>
            <a:ext cx="2313976" cy="13458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x Things that Make College Teachers Successful | Faculty Focus">
            <a:extLst>
              <a:ext uri="{FF2B5EF4-FFF2-40B4-BE49-F238E27FC236}">
                <a16:creationId xmlns:a16="http://schemas.microsoft.com/office/drawing/2014/main" id="{D9B41510-8529-2E15-776F-65C11350B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769" y="4093121"/>
            <a:ext cx="2481801" cy="13685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orkplace Discrimination Erodes Confidence in Women's Abilities">
            <a:extLst>
              <a:ext uri="{FF2B5EF4-FFF2-40B4-BE49-F238E27FC236}">
                <a16:creationId xmlns:a16="http://schemas.microsoft.com/office/drawing/2014/main" id="{74CB1400-E991-D339-3AE0-C5C6347F0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419" y="5012424"/>
            <a:ext cx="3073997" cy="14791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erywell Health - Know More. Feel Better.">
            <a:extLst>
              <a:ext uri="{FF2B5EF4-FFF2-40B4-BE49-F238E27FC236}">
                <a16:creationId xmlns:a16="http://schemas.microsoft.com/office/drawing/2014/main" id="{057449B7-E6EB-9027-DC1C-1A95071D9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7"/>
          <a:stretch/>
        </p:blipFill>
        <p:spPr bwMode="auto">
          <a:xfrm>
            <a:off x="9349075" y="3343222"/>
            <a:ext cx="1786009" cy="14997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mployee unfairly dismissed for temporary absence due to injury | EI Legal">
            <a:extLst>
              <a:ext uri="{FF2B5EF4-FFF2-40B4-BE49-F238E27FC236}">
                <a16:creationId xmlns:a16="http://schemas.microsoft.com/office/drawing/2014/main" id="{753E6870-28B5-9818-7068-6A2551682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250" y="1474224"/>
            <a:ext cx="2808603" cy="18689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91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295977" y="4447032"/>
            <a:ext cx="1967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Üzüntü</a:t>
            </a:r>
            <a:endParaRPr lang="tr-TR" sz="2400" b="1" dirty="0"/>
          </a:p>
        </p:txBody>
      </p:sp>
      <p:sp>
        <p:nvSpPr>
          <p:cNvPr id="51" name="Rectangle 50"/>
          <p:cNvSpPr/>
          <p:nvPr/>
        </p:nvSpPr>
        <p:spPr>
          <a:xfrm>
            <a:off x="4464111" y="3640674"/>
            <a:ext cx="1967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/>
              <a:t>Çaresizlik</a:t>
            </a:r>
            <a:r>
              <a:rPr lang="tr-TR" dirty="0"/>
              <a:t>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596639" y="2358681"/>
            <a:ext cx="2600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Gelişim için itici bir güç 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474429" y="3217058"/>
            <a:ext cx="2600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İsteksizlik</a:t>
            </a:r>
            <a:r>
              <a:rPr lang="tr-TR" dirty="0"/>
              <a:t>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72206" y="2531740"/>
            <a:ext cx="3745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Uykuya dalmakta güçlük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074237" y="506915"/>
            <a:ext cx="9657437" cy="1044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Gelecek Kaygısının Neden Olduğu </a:t>
            </a:r>
          </a:p>
          <a:p>
            <a:pPr algn="ctr"/>
            <a:r>
              <a:rPr lang="tr-TR" sz="4000" dirty="0">
                <a:solidFill>
                  <a:schemeClr val="tx1"/>
                </a:solidFill>
              </a:rPr>
              <a:t>Olumlu ve Olumsuz Etkiler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up 31"/>
          <p:cNvGrpSpPr/>
          <p:nvPr/>
        </p:nvGrpSpPr>
        <p:grpSpPr>
          <a:xfrm>
            <a:off x="7058" y="304185"/>
            <a:ext cx="1967497" cy="6453454"/>
            <a:chOff x="161935" y="0"/>
            <a:chExt cx="2028825" cy="6858000"/>
          </a:xfrm>
        </p:grpSpPr>
        <p:sp>
          <p:nvSpPr>
            <p:cNvPr id="38" name="Yuvarlatılmış Dikdörtgen 37"/>
            <p:cNvSpPr/>
            <p:nvPr/>
          </p:nvSpPr>
          <p:spPr>
            <a:xfrm>
              <a:off x="161935" y="0"/>
              <a:ext cx="2028825" cy="68580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6" name="Picture 6" descr="https://upload.wikimedia.org/wikipedia/commons/thumb/3/39/Y%C4%B1ld%C4%B1z_Technical_University_logo.svg/1200px-Y%C4%B1ld%C4%B1z_Technical_University_logo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682" y="1845430"/>
              <a:ext cx="1170821" cy="1170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https://www.cost.eu/uploads/2022/03/COST_LOGO_rgb_highresolution-scal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40" y="3197203"/>
              <a:ext cx="1563330" cy="826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https://yuksekogretimarastirmalari.files.wordpress.com/2020/11/tib_projects_remo_1150.jpg">
              <a:extLst>
                <a:ext uri="{FF2B5EF4-FFF2-40B4-BE49-F238E27FC236}">
                  <a16:creationId xmlns:a16="http://schemas.microsoft.com/office/drawing/2014/main" id="{8D38A5A9-6CB4-2E60-E5B5-0A92999AAB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046"/>
            <a:stretch/>
          </p:blipFill>
          <p:spPr bwMode="auto">
            <a:xfrm>
              <a:off x="243580" y="4112513"/>
              <a:ext cx="1613190" cy="572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Resim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11" y="5027298"/>
              <a:ext cx="1580161" cy="1580161"/>
            </a:xfrm>
            <a:prstGeom prst="rect">
              <a:avLst/>
            </a:prstGeom>
          </p:spPr>
        </p:pic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" y="415586"/>
            <a:ext cx="1817807" cy="1364404"/>
          </a:xfrm>
          <a:prstGeom prst="rect">
            <a:avLst/>
          </a:prstGeom>
        </p:spPr>
      </p:pic>
      <p:sp>
        <p:nvSpPr>
          <p:cNvPr id="3" name="Rectangle 52">
            <a:extLst>
              <a:ext uri="{FF2B5EF4-FFF2-40B4-BE49-F238E27FC236}">
                <a16:creationId xmlns:a16="http://schemas.microsoft.com/office/drawing/2014/main" id="{027CAC41-CF6B-7657-33A4-F11AABB58749}"/>
              </a:ext>
            </a:extLst>
          </p:cNvPr>
          <p:cNvSpPr/>
          <p:nvPr/>
        </p:nvSpPr>
        <p:spPr>
          <a:xfrm>
            <a:off x="3495846" y="5738561"/>
            <a:ext cx="2600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Düşük Motivasyon  </a:t>
            </a:r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3CEAF522-6B5A-60F8-5800-EB19B19B179E}"/>
              </a:ext>
            </a:extLst>
          </p:cNvPr>
          <p:cNvSpPr/>
          <p:nvPr/>
        </p:nvSpPr>
        <p:spPr>
          <a:xfrm>
            <a:off x="5634623" y="4406351"/>
            <a:ext cx="1967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Mide ağrıları</a:t>
            </a:r>
          </a:p>
        </p:txBody>
      </p:sp>
      <p:sp>
        <p:nvSpPr>
          <p:cNvPr id="7" name="Rectangle 52">
            <a:extLst>
              <a:ext uri="{FF2B5EF4-FFF2-40B4-BE49-F238E27FC236}">
                <a16:creationId xmlns:a16="http://schemas.microsoft.com/office/drawing/2014/main" id="{1515BD72-C061-ADF1-B1F1-16BE636B2C44}"/>
              </a:ext>
            </a:extLst>
          </p:cNvPr>
          <p:cNvSpPr/>
          <p:nvPr/>
        </p:nvSpPr>
        <p:spPr>
          <a:xfrm>
            <a:off x="4475263" y="4798755"/>
            <a:ext cx="1198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/>
              <a:t>Stres</a:t>
            </a:r>
            <a:r>
              <a:rPr lang="tr-TR" dirty="0"/>
              <a:t> </a:t>
            </a:r>
          </a:p>
        </p:txBody>
      </p:sp>
      <p:pic>
        <p:nvPicPr>
          <p:cNvPr id="1028" name="Picture 4" descr="Why Negative Emotions Aren't All Bad | Scientific American">
            <a:extLst>
              <a:ext uri="{FF2B5EF4-FFF2-40B4-BE49-F238E27FC236}">
                <a16:creationId xmlns:a16="http://schemas.microsoft.com/office/drawing/2014/main" id="{082CDC69-4A14-DCD4-A2CD-72395DBD6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3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60" y="2854884"/>
            <a:ext cx="4563955" cy="30371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ream Striving For Success (FREE DOWNLOAD) by Yevhen Lokhmatov - Free  Music For Creators | Listen online for free on SoundCloud">
            <a:extLst>
              <a:ext uri="{FF2B5EF4-FFF2-40B4-BE49-F238E27FC236}">
                <a16:creationId xmlns:a16="http://schemas.microsoft.com/office/drawing/2014/main" id="{751D1145-F5ED-AD09-ECC2-18CEF4485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40"/>
          <a:stretch/>
        </p:blipFill>
        <p:spPr bwMode="auto">
          <a:xfrm>
            <a:off x="8467966" y="3719871"/>
            <a:ext cx="2857500" cy="22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3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BCD24349-DE99-2887-35D8-5DC0307F50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1622371"/>
              </p:ext>
            </p:extLst>
          </p:nvPr>
        </p:nvGraphicFramePr>
        <p:xfrm>
          <a:off x="3081518" y="1779990"/>
          <a:ext cx="7866568" cy="422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Rectangle 34"/>
          <p:cNvSpPr/>
          <p:nvPr/>
        </p:nvSpPr>
        <p:spPr>
          <a:xfrm>
            <a:off x="2074237" y="506915"/>
            <a:ext cx="9657437" cy="1044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Gelecek Kaygısı ile Baş Etme Yolları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up 31"/>
          <p:cNvGrpSpPr/>
          <p:nvPr/>
        </p:nvGrpSpPr>
        <p:grpSpPr>
          <a:xfrm>
            <a:off x="7058" y="304185"/>
            <a:ext cx="1967497" cy="6453454"/>
            <a:chOff x="161935" y="0"/>
            <a:chExt cx="2028825" cy="6858000"/>
          </a:xfrm>
        </p:grpSpPr>
        <p:sp>
          <p:nvSpPr>
            <p:cNvPr id="38" name="Yuvarlatılmış Dikdörtgen 37"/>
            <p:cNvSpPr/>
            <p:nvPr/>
          </p:nvSpPr>
          <p:spPr>
            <a:xfrm>
              <a:off x="161935" y="0"/>
              <a:ext cx="2028825" cy="68580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6" name="Picture 6" descr="https://upload.wikimedia.org/wikipedia/commons/thumb/3/39/Y%C4%B1ld%C4%B1z_Technical_University_logo.svg/1200px-Y%C4%B1ld%C4%B1z_Technical_University_logo.sv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682" y="1845430"/>
              <a:ext cx="1170821" cy="1170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https://www.cost.eu/uploads/2022/03/COST_LOGO_rgb_highresolution-scale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40" y="3197203"/>
              <a:ext cx="1563330" cy="826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https://yuksekogretimarastirmalari.files.wordpress.com/2020/11/tib_projects_remo_1150.jpg">
              <a:extLst>
                <a:ext uri="{FF2B5EF4-FFF2-40B4-BE49-F238E27FC236}">
                  <a16:creationId xmlns:a16="http://schemas.microsoft.com/office/drawing/2014/main" id="{8D38A5A9-6CB4-2E60-E5B5-0A92999AAB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046"/>
            <a:stretch/>
          </p:blipFill>
          <p:spPr bwMode="auto">
            <a:xfrm>
              <a:off x="243580" y="4112513"/>
              <a:ext cx="1613190" cy="572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Resim 5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11" y="5027298"/>
              <a:ext cx="1580161" cy="1580161"/>
            </a:xfrm>
            <a:prstGeom prst="rect">
              <a:avLst/>
            </a:prstGeom>
          </p:spPr>
        </p:pic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" y="415586"/>
            <a:ext cx="1817807" cy="136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0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714701" y="4389955"/>
            <a:ext cx="3784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Arş. Gör. Zahide Gül KARAAĞAÇ</a:t>
            </a:r>
          </a:p>
          <a:p>
            <a:r>
              <a:rPr lang="tr-TR" dirty="0" err="1"/>
              <a:t>zgul@yildiz.edu.tr</a:t>
            </a:r>
            <a:endParaRPr lang="tr-TR" dirty="0"/>
          </a:p>
        </p:txBody>
      </p:sp>
      <p:sp>
        <p:nvSpPr>
          <p:cNvPr id="35" name="Rectangle 34"/>
          <p:cNvSpPr/>
          <p:nvPr/>
        </p:nvSpPr>
        <p:spPr>
          <a:xfrm>
            <a:off x="2714701" y="2906766"/>
            <a:ext cx="4580897" cy="1044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000" dirty="0">
                <a:solidFill>
                  <a:schemeClr val="tx1"/>
                </a:solidFill>
              </a:rPr>
              <a:t>TEŞEKKÜRLER… 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up 31"/>
          <p:cNvGrpSpPr/>
          <p:nvPr/>
        </p:nvGrpSpPr>
        <p:grpSpPr>
          <a:xfrm>
            <a:off x="7058" y="304185"/>
            <a:ext cx="1967497" cy="6453454"/>
            <a:chOff x="161935" y="0"/>
            <a:chExt cx="2028825" cy="6858000"/>
          </a:xfrm>
        </p:grpSpPr>
        <p:sp>
          <p:nvSpPr>
            <p:cNvPr id="38" name="Yuvarlatılmış Dikdörtgen 37"/>
            <p:cNvSpPr/>
            <p:nvPr/>
          </p:nvSpPr>
          <p:spPr>
            <a:xfrm>
              <a:off x="161935" y="0"/>
              <a:ext cx="2028825" cy="68580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6" name="Picture 6" descr="https://upload.wikimedia.org/wikipedia/commons/thumb/3/39/Y%C4%B1ld%C4%B1z_Technical_University_logo.svg/1200px-Y%C4%B1ld%C4%B1z_Technical_University_logo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682" y="1845430"/>
              <a:ext cx="1170821" cy="1170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https://www.cost.eu/uploads/2022/03/COST_LOGO_rgb_highresolution-scal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40" y="3197203"/>
              <a:ext cx="1563330" cy="826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https://yuksekogretimarastirmalari.files.wordpress.com/2020/11/tib_projects_remo_1150.jpg">
              <a:extLst>
                <a:ext uri="{FF2B5EF4-FFF2-40B4-BE49-F238E27FC236}">
                  <a16:creationId xmlns:a16="http://schemas.microsoft.com/office/drawing/2014/main" id="{8D38A5A9-6CB4-2E60-E5B5-0A92999AAB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046"/>
            <a:stretch/>
          </p:blipFill>
          <p:spPr bwMode="auto">
            <a:xfrm>
              <a:off x="243580" y="4112513"/>
              <a:ext cx="1613190" cy="572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Resim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11" y="5027298"/>
              <a:ext cx="1580161" cy="1580161"/>
            </a:xfrm>
            <a:prstGeom prst="rect">
              <a:avLst/>
            </a:prstGeom>
          </p:spPr>
        </p:pic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" y="415586"/>
            <a:ext cx="1817807" cy="136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68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A7F"/>
      </a:dk2>
      <a:lt2>
        <a:srgbClr val="F8E400"/>
      </a:lt2>
      <a:accent1>
        <a:srgbClr val="E54C3C"/>
      </a:accent1>
      <a:accent2>
        <a:srgbClr val="56BCD7"/>
      </a:accent2>
      <a:accent3>
        <a:srgbClr val="EB8226"/>
      </a:accent3>
      <a:accent4>
        <a:srgbClr val="A54C95"/>
      </a:accent4>
      <a:accent5>
        <a:srgbClr val="2D3E50"/>
      </a:accent5>
      <a:accent6>
        <a:srgbClr val="A0C200"/>
      </a:accent6>
      <a:hlink>
        <a:srgbClr val="5B6871"/>
      </a:hlink>
      <a:folHlink>
        <a:srgbClr val="3737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A7F"/>
    </a:dk2>
    <a:lt2>
      <a:srgbClr val="F8E400"/>
    </a:lt2>
    <a:accent1>
      <a:srgbClr val="E54C3C"/>
    </a:accent1>
    <a:accent2>
      <a:srgbClr val="56BCD7"/>
    </a:accent2>
    <a:accent3>
      <a:srgbClr val="EB8226"/>
    </a:accent3>
    <a:accent4>
      <a:srgbClr val="A54C95"/>
    </a:accent4>
    <a:accent5>
      <a:srgbClr val="2D3E50"/>
    </a:accent5>
    <a:accent6>
      <a:srgbClr val="A0C200"/>
    </a:accent6>
    <a:hlink>
      <a:srgbClr val="5B6871"/>
    </a:hlink>
    <a:folHlink>
      <a:srgbClr val="37373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184</Words>
  <Application>Microsoft Macintosh PowerPoint</Application>
  <PresentationFormat>Geniş ekran</PresentationFormat>
  <Paragraphs>42</Paragraphs>
  <Slides>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Office Theme</vt:lpstr>
      <vt:lpstr>Genç Araştırmacılarda  Gelecek Kaygısı</vt:lpstr>
      <vt:lpstr>Genç araştırmacıların iyi oluşlarının arttırılması için yaşadıkları gelecek kaygısının incelenmesi elzemdir. </vt:lpstr>
      <vt:lpstr>Genç Araştırmacıların Gelecek Kaygısı Tanımları </vt:lpstr>
      <vt:lpstr>Genç Araştırmacıların Gelecek Kaygısı Yaşadıkları Konular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Genç Araştırmacılarda Psikolojik Sağlamlık</dc:title>
  <dc:creator>Psikoloji, ISU</dc:creator>
  <cp:lastModifiedBy>Zahide Gül Karaağaç</cp:lastModifiedBy>
  <cp:revision>26</cp:revision>
  <dcterms:created xsi:type="dcterms:W3CDTF">2024-05-17T07:34:34Z</dcterms:created>
  <dcterms:modified xsi:type="dcterms:W3CDTF">2024-05-19T07:52:31Z</dcterms:modified>
</cp:coreProperties>
</file>